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1" r:id="rId3"/>
    <p:sldId id="263" r:id="rId4"/>
    <p:sldId id="262" r:id="rId5"/>
    <p:sldId id="256" r:id="rId6"/>
    <p:sldId id="257" r:id="rId7"/>
    <p:sldId id="258" r:id="rId8"/>
    <p:sldId id="259"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Bold" panose="020B0604020202020204" charset="0"/>
      <p:regular r:id="rId14"/>
    </p:embeddedFont>
    <p:embeddedFont>
      <p:font typeface="Open Sauce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78"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22E06-C9D5-469E-8E4C-92A4EC48AC2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4DD04935-C029-4F7C-AC97-65035298FE85}">
      <dgm:prSet/>
      <dgm:spPr/>
      <dgm:t>
        <a:bodyPr/>
        <a:lstStyle/>
        <a:p>
          <a:r>
            <a:rPr lang="en-US" dirty="0"/>
            <a:t>Dr. Eric C. Smith </a:t>
          </a:r>
        </a:p>
        <a:p>
          <a:r>
            <a:rPr lang="en-US" dirty="0"/>
            <a:t>AP over Curriculum</a:t>
          </a:r>
        </a:p>
      </dgm:t>
    </dgm:pt>
    <dgm:pt modelId="{EA0CF1B0-19C3-41B0-B4DE-74274E2119F3}" type="parTrans" cxnId="{F6256FB2-69FE-4725-BF2A-5F4C0779791E}">
      <dgm:prSet/>
      <dgm:spPr/>
      <dgm:t>
        <a:bodyPr/>
        <a:lstStyle/>
        <a:p>
          <a:endParaRPr lang="en-US"/>
        </a:p>
      </dgm:t>
    </dgm:pt>
    <dgm:pt modelId="{66570856-9209-4D44-B9A8-F0A172573DC9}" type="sibTrans" cxnId="{F6256FB2-69FE-4725-BF2A-5F4C0779791E}">
      <dgm:prSet/>
      <dgm:spPr/>
      <dgm:t>
        <a:bodyPr/>
        <a:lstStyle/>
        <a:p>
          <a:endParaRPr lang="en-US"/>
        </a:p>
      </dgm:t>
    </dgm:pt>
    <dgm:pt modelId="{AC0CA788-7D21-4068-869F-63A84866A478}">
      <dgm:prSet/>
      <dgm:spPr/>
      <dgm:t>
        <a:bodyPr/>
        <a:lstStyle/>
        <a:p>
          <a:r>
            <a:rPr lang="en-US" dirty="0"/>
            <a:t>smithericc@pcsb.org</a:t>
          </a:r>
        </a:p>
      </dgm:t>
    </dgm:pt>
    <dgm:pt modelId="{2729327A-EC1C-4792-91D3-2F3C0F4F80B2}" type="parTrans" cxnId="{20A83399-B9B5-46E9-AE10-9F597094FD8F}">
      <dgm:prSet/>
      <dgm:spPr/>
      <dgm:t>
        <a:bodyPr/>
        <a:lstStyle/>
        <a:p>
          <a:endParaRPr lang="en-US"/>
        </a:p>
      </dgm:t>
    </dgm:pt>
    <dgm:pt modelId="{103E6D1C-AC45-4784-820F-7C39EAEB9CF0}" type="sibTrans" cxnId="{20A83399-B9B5-46E9-AE10-9F597094FD8F}">
      <dgm:prSet/>
      <dgm:spPr/>
      <dgm:t>
        <a:bodyPr/>
        <a:lstStyle/>
        <a:p>
          <a:endParaRPr lang="en-US"/>
        </a:p>
      </dgm:t>
    </dgm:pt>
    <dgm:pt modelId="{11B98A39-4104-450E-BD87-FF3298BA2600}">
      <dgm:prSet/>
      <dgm:spPr/>
      <dgm:t>
        <a:bodyPr/>
        <a:lstStyle/>
        <a:p>
          <a:r>
            <a:rPr lang="en-US" dirty="0"/>
            <a:t>Julie Finley </a:t>
          </a:r>
        </a:p>
        <a:p>
          <a:r>
            <a:rPr lang="en-US" dirty="0"/>
            <a:t>AP over Graduation</a:t>
          </a:r>
        </a:p>
      </dgm:t>
    </dgm:pt>
    <dgm:pt modelId="{71AF3846-CF95-4399-BE2C-3F0F2C139379}" type="parTrans" cxnId="{64A774EE-EDC6-4280-B39D-CE8842E1264B}">
      <dgm:prSet/>
      <dgm:spPr/>
      <dgm:t>
        <a:bodyPr/>
        <a:lstStyle/>
        <a:p>
          <a:endParaRPr lang="en-US"/>
        </a:p>
      </dgm:t>
    </dgm:pt>
    <dgm:pt modelId="{82427800-5F54-484F-944C-C41F9D94FC10}" type="sibTrans" cxnId="{64A774EE-EDC6-4280-B39D-CE8842E1264B}">
      <dgm:prSet/>
      <dgm:spPr/>
      <dgm:t>
        <a:bodyPr/>
        <a:lstStyle/>
        <a:p>
          <a:endParaRPr lang="en-US"/>
        </a:p>
      </dgm:t>
    </dgm:pt>
    <dgm:pt modelId="{6C25DD79-E53E-4EB2-BFF0-7BF400EB59CF}">
      <dgm:prSet/>
      <dgm:spPr/>
      <dgm:t>
        <a:bodyPr/>
        <a:lstStyle/>
        <a:p>
          <a:r>
            <a:rPr lang="en-US"/>
            <a:t>finleyju@pcsb.org</a:t>
          </a:r>
        </a:p>
      </dgm:t>
    </dgm:pt>
    <dgm:pt modelId="{B334CF41-DADB-49B8-A6C6-239DFB31B826}" type="parTrans" cxnId="{FCAA6570-3219-4599-8A49-70784EB84A9D}">
      <dgm:prSet/>
      <dgm:spPr/>
      <dgm:t>
        <a:bodyPr/>
        <a:lstStyle/>
        <a:p>
          <a:endParaRPr lang="en-US"/>
        </a:p>
      </dgm:t>
    </dgm:pt>
    <dgm:pt modelId="{CA60979A-C420-49D6-B2D1-2E4A76E1356A}" type="sibTrans" cxnId="{FCAA6570-3219-4599-8A49-70784EB84A9D}">
      <dgm:prSet/>
      <dgm:spPr/>
      <dgm:t>
        <a:bodyPr/>
        <a:lstStyle/>
        <a:p>
          <a:endParaRPr lang="en-US"/>
        </a:p>
      </dgm:t>
    </dgm:pt>
    <dgm:pt modelId="{A0302022-9A62-41C5-AC23-9E6E853113B4}" type="pres">
      <dgm:prSet presAssocID="{A4522E06-C9D5-469E-8E4C-92A4EC48AC24}" presName="diagram" presStyleCnt="0">
        <dgm:presLayoutVars>
          <dgm:chPref val="1"/>
          <dgm:dir/>
          <dgm:animOne val="branch"/>
          <dgm:animLvl val="lvl"/>
          <dgm:resizeHandles/>
        </dgm:presLayoutVars>
      </dgm:prSet>
      <dgm:spPr/>
    </dgm:pt>
    <dgm:pt modelId="{C9627E06-CCE6-4EA7-A522-3D9660A53861}" type="pres">
      <dgm:prSet presAssocID="{4DD04935-C029-4F7C-AC97-65035298FE85}" presName="root" presStyleCnt="0"/>
      <dgm:spPr/>
    </dgm:pt>
    <dgm:pt modelId="{0A1AFC66-71D6-45A2-B0A8-3A560830DE34}" type="pres">
      <dgm:prSet presAssocID="{4DD04935-C029-4F7C-AC97-65035298FE85}" presName="rootComposite" presStyleCnt="0"/>
      <dgm:spPr/>
    </dgm:pt>
    <dgm:pt modelId="{CF8D0F2E-83A2-4D7E-8F22-4EFD5642F50D}" type="pres">
      <dgm:prSet presAssocID="{4DD04935-C029-4F7C-AC97-65035298FE85}" presName="rootText" presStyleLbl="node1" presStyleIdx="0" presStyleCnt="2"/>
      <dgm:spPr/>
    </dgm:pt>
    <dgm:pt modelId="{EDF00345-EC91-43FB-A776-68667854CA99}" type="pres">
      <dgm:prSet presAssocID="{4DD04935-C029-4F7C-AC97-65035298FE85}" presName="rootConnector" presStyleLbl="node1" presStyleIdx="0" presStyleCnt="2"/>
      <dgm:spPr/>
    </dgm:pt>
    <dgm:pt modelId="{01EDA237-D470-4F49-A34E-9423476B6015}" type="pres">
      <dgm:prSet presAssocID="{4DD04935-C029-4F7C-AC97-65035298FE85}" presName="childShape" presStyleCnt="0"/>
      <dgm:spPr/>
    </dgm:pt>
    <dgm:pt modelId="{541C88D9-FD3D-49B4-A4B8-980D0022C9E9}" type="pres">
      <dgm:prSet presAssocID="{2729327A-EC1C-4792-91D3-2F3C0F4F80B2}" presName="Name13" presStyleLbl="parChTrans1D2" presStyleIdx="0" presStyleCnt="2"/>
      <dgm:spPr/>
    </dgm:pt>
    <dgm:pt modelId="{E900FFE6-1962-4EC0-9252-205DE00F2ED5}" type="pres">
      <dgm:prSet presAssocID="{AC0CA788-7D21-4068-869F-63A84866A478}" presName="childText" presStyleLbl="bgAcc1" presStyleIdx="0" presStyleCnt="2">
        <dgm:presLayoutVars>
          <dgm:bulletEnabled val="1"/>
        </dgm:presLayoutVars>
      </dgm:prSet>
      <dgm:spPr/>
    </dgm:pt>
    <dgm:pt modelId="{4F55871D-DE88-4E9E-8BE6-84F472108036}" type="pres">
      <dgm:prSet presAssocID="{11B98A39-4104-450E-BD87-FF3298BA2600}" presName="root" presStyleCnt="0"/>
      <dgm:spPr/>
    </dgm:pt>
    <dgm:pt modelId="{12CA1035-9270-4F00-9DB0-1A0DB0B2A2C2}" type="pres">
      <dgm:prSet presAssocID="{11B98A39-4104-450E-BD87-FF3298BA2600}" presName="rootComposite" presStyleCnt="0"/>
      <dgm:spPr/>
    </dgm:pt>
    <dgm:pt modelId="{0A1A0333-AEE7-4EE8-92B3-97D36FF411B6}" type="pres">
      <dgm:prSet presAssocID="{11B98A39-4104-450E-BD87-FF3298BA2600}" presName="rootText" presStyleLbl="node1" presStyleIdx="1" presStyleCnt="2"/>
      <dgm:spPr/>
    </dgm:pt>
    <dgm:pt modelId="{6E9F9717-8291-468E-818E-24F377C67947}" type="pres">
      <dgm:prSet presAssocID="{11B98A39-4104-450E-BD87-FF3298BA2600}" presName="rootConnector" presStyleLbl="node1" presStyleIdx="1" presStyleCnt="2"/>
      <dgm:spPr/>
    </dgm:pt>
    <dgm:pt modelId="{CDAA2195-FD21-4F86-AD24-27EBB97F44BA}" type="pres">
      <dgm:prSet presAssocID="{11B98A39-4104-450E-BD87-FF3298BA2600}" presName="childShape" presStyleCnt="0"/>
      <dgm:spPr/>
    </dgm:pt>
    <dgm:pt modelId="{3B791F04-EB15-46B0-AF21-211E4EDF2D62}" type="pres">
      <dgm:prSet presAssocID="{B334CF41-DADB-49B8-A6C6-239DFB31B826}" presName="Name13" presStyleLbl="parChTrans1D2" presStyleIdx="1" presStyleCnt="2"/>
      <dgm:spPr/>
    </dgm:pt>
    <dgm:pt modelId="{76B1764C-BB1F-401D-B02C-B3A99CA5C022}" type="pres">
      <dgm:prSet presAssocID="{6C25DD79-E53E-4EB2-BFF0-7BF400EB59CF}" presName="childText" presStyleLbl="bgAcc1" presStyleIdx="1" presStyleCnt="2">
        <dgm:presLayoutVars>
          <dgm:bulletEnabled val="1"/>
        </dgm:presLayoutVars>
      </dgm:prSet>
      <dgm:spPr/>
    </dgm:pt>
  </dgm:ptLst>
  <dgm:cxnLst>
    <dgm:cxn modelId="{FAF40E0F-251F-44C4-AA29-4AE5FD9A624A}" type="presOf" srcId="{6C25DD79-E53E-4EB2-BFF0-7BF400EB59CF}" destId="{76B1764C-BB1F-401D-B02C-B3A99CA5C022}" srcOrd="0" destOrd="0" presId="urn:microsoft.com/office/officeart/2005/8/layout/hierarchy3"/>
    <dgm:cxn modelId="{8FD1DD30-03D7-4E48-8461-606734093D42}" type="presOf" srcId="{A4522E06-C9D5-469E-8E4C-92A4EC48AC24}" destId="{A0302022-9A62-41C5-AC23-9E6E853113B4}" srcOrd="0" destOrd="0" presId="urn:microsoft.com/office/officeart/2005/8/layout/hierarchy3"/>
    <dgm:cxn modelId="{345CCD35-2EBB-4A50-BA91-2C34A364C272}" type="presOf" srcId="{AC0CA788-7D21-4068-869F-63A84866A478}" destId="{E900FFE6-1962-4EC0-9252-205DE00F2ED5}" srcOrd="0" destOrd="0" presId="urn:microsoft.com/office/officeart/2005/8/layout/hierarchy3"/>
    <dgm:cxn modelId="{4C945A39-E414-48B3-AA23-B9242EE19FD4}" type="presOf" srcId="{4DD04935-C029-4F7C-AC97-65035298FE85}" destId="{EDF00345-EC91-43FB-A776-68667854CA99}" srcOrd="1" destOrd="0" presId="urn:microsoft.com/office/officeart/2005/8/layout/hierarchy3"/>
    <dgm:cxn modelId="{3FEF6949-61E0-4516-8D9B-14A92C952018}" type="presOf" srcId="{4DD04935-C029-4F7C-AC97-65035298FE85}" destId="{CF8D0F2E-83A2-4D7E-8F22-4EFD5642F50D}" srcOrd="0" destOrd="0" presId="urn:microsoft.com/office/officeart/2005/8/layout/hierarchy3"/>
    <dgm:cxn modelId="{B9D7D54B-95A9-4A09-9873-9309387D59BF}" type="presOf" srcId="{2729327A-EC1C-4792-91D3-2F3C0F4F80B2}" destId="{541C88D9-FD3D-49B4-A4B8-980D0022C9E9}" srcOrd="0" destOrd="0" presId="urn:microsoft.com/office/officeart/2005/8/layout/hierarchy3"/>
    <dgm:cxn modelId="{8884EA4C-0694-4B51-854F-F3C59F3419A7}" type="presOf" srcId="{B334CF41-DADB-49B8-A6C6-239DFB31B826}" destId="{3B791F04-EB15-46B0-AF21-211E4EDF2D62}" srcOrd="0" destOrd="0" presId="urn:microsoft.com/office/officeart/2005/8/layout/hierarchy3"/>
    <dgm:cxn modelId="{FCAA6570-3219-4599-8A49-70784EB84A9D}" srcId="{11B98A39-4104-450E-BD87-FF3298BA2600}" destId="{6C25DD79-E53E-4EB2-BFF0-7BF400EB59CF}" srcOrd="0" destOrd="0" parTransId="{B334CF41-DADB-49B8-A6C6-239DFB31B826}" sibTransId="{CA60979A-C420-49D6-B2D1-2E4A76E1356A}"/>
    <dgm:cxn modelId="{82E38B51-84D0-4874-BBD2-3391021A7112}" type="presOf" srcId="{11B98A39-4104-450E-BD87-FF3298BA2600}" destId="{6E9F9717-8291-468E-818E-24F377C67947}" srcOrd="1" destOrd="0" presId="urn:microsoft.com/office/officeart/2005/8/layout/hierarchy3"/>
    <dgm:cxn modelId="{20A83399-B9B5-46E9-AE10-9F597094FD8F}" srcId="{4DD04935-C029-4F7C-AC97-65035298FE85}" destId="{AC0CA788-7D21-4068-869F-63A84866A478}" srcOrd="0" destOrd="0" parTransId="{2729327A-EC1C-4792-91D3-2F3C0F4F80B2}" sibTransId="{103E6D1C-AC45-4784-820F-7C39EAEB9CF0}"/>
    <dgm:cxn modelId="{F6256FB2-69FE-4725-BF2A-5F4C0779791E}" srcId="{A4522E06-C9D5-469E-8E4C-92A4EC48AC24}" destId="{4DD04935-C029-4F7C-AC97-65035298FE85}" srcOrd="0" destOrd="0" parTransId="{EA0CF1B0-19C3-41B0-B4DE-74274E2119F3}" sibTransId="{66570856-9209-4D44-B9A8-F0A172573DC9}"/>
    <dgm:cxn modelId="{08FE9BDA-7CC0-4529-877C-64C3E26E8B5A}" type="presOf" srcId="{11B98A39-4104-450E-BD87-FF3298BA2600}" destId="{0A1A0333-AEE7-4EE8-92B3-97D36FF411B6}" srcOrd="0" destOrd="0" presId="urn:microsoft.com/office/officeart/2005/8/layout/hierarchy3"/>
    <dgm:cxn modelId="{64A774EE-EDC6-4280-B39D-CE8842E1264B}" srcId="{A4522E06-C9D5-469E-8E4C-92A4EC48AC24}" destId="{11B98A39-4104-450E-BD87-FF3298BA2600}" srcOrd="1" destOrd="0" parTransId="{71AF3846-CF95-4399-BE2C-3F0F2C139379}" sibTransId="{82427800-5F54-484F-944C-C41F9D94FC10}"/>
    <dgm:cxn modelId="{522BACBB-F235-4ED2-BFCA-63A450FAACEE}" type="presParOf" srcId="{A0302022-9A62-41C5-AC23-9E6E853113B4}" destId="{C9627E06-CCE6-4EA7-A522-3D9660A53861}" srcOrd="0" destOrd="0" presId="urn:microsoft.com/office/officeart/2005/8/layout/hierarchy3"/>
    <dgm:cxn modelId="{3EB19CAF-9EA2-4143-84B3-5AEBEA7F9EEF}" type="presParOf" srcId="{C9627E06-CCE6-4EA7-A522-3D9660A53861}" destId="{0A1AFC66-71D6-45A2-B0A8-3A560830DE34}" srcOrd="0" destOrd="0" presId="urn:microsoft.com/office/officeart/2005/8/layout/hierarchy3"/>
    <dgm:cxn modelId="{24D1C6F6-73F8-4D8D-9513-42B494F5D5F1}" type="presParOf" srcId="{0A1AFC66-71D6-45A2-B0A8-3A560830DE34}" destId="{CF8D0F2E-83A2-4D7E-8F22-4EFD5642F50D}" srcOrd="0" destOrd="0" presId="urn:microsoft.com/office/officeart/2005/8/layout/hierarchy3"/>
    <dgm:cxn modelId="{17EEA2A6-E745-4CD7-96E9-357B2AE68F3A}" type="presParOf" srcId="{0A1AFC66-71D6-45A2-B0A8-3A560830DE34}" destId="{EDF00345-EC91-43FB-A776-68667854CA99}" srcOrd="1" destOrd="0" presId="urn:microsoft.com/office/officeart/2005/8/layout/hierarchy3"/>
    <dgm:cxn modelId="{403F9834-674B-4649-AB17-F26F70E8EC45}" type="presParOf" srcId="{C9627E06-CCE6-4EA7-A522-3D9660A53861}" destId="{01EDA237-D470-4F49-A34E-9423476B6015}" srcOrd="1" destOrd="0" presId="urn:microsoft.com/office/officeart/2005/8/layout/hierarchy3"/>
    <dgm:cxn modelId="{B6534858-29D3-4F4E-90F2-3B36FD7B6BF4}" type="presParOf" srcId="{01EDA237-D470-4F49-A34E-9423476B6015}" destId="{541C88D9-FD3D-49B4-A4B8-980D0022C9E9}" srcOrd="0" destOrd="0" presId="urn:microsoft.com/office/officeart/2005/8/layout/hierarchy3"/>
    <dgm:cxn modelId="{4E802EAB-A7B0-4F78-9F9D-40171EC4D569}" type="presParOf" srcId="{01EDA237-D470-4F49-A34E-9423476B6015}" destId="{E900FFE6-1962-4EC0-9252-205DE00F2ED5}" srcOrd="1" destOrd="0" presId="urn:microsoft.com/office/officeart/2005/8/layout/hierarchy3"/>
    <dgm:cxn modelId="{0FA90454-A368-4548-9CC6-8CBB6A1F4BDF}" type="presParOf" srcId="{A0302022-9A62-41C5-AC23-9E6E853113B4}" destId="{4F55871D-DE88-4E9E-8BE6-84F472108036}" srcOrd="1" destOrd="0" presId="urn:microsoft.com/office/officeart/2005/8/layout/hierarchy3"/>
    <dgm:cxn modelId="{EDA410C3-134C-47E3-BE32-F67DB20939CB}" type="presParOf" srcId="{4F55871D-DE88-4E9E-8BE6-84F472108036}" destId="{12CA1035-9270-4F00-9DB0-1A0DB0B2A2C2}" srcOrd="0" destOrd="0" presId="urn:microsoft.com/office/officeart/2005/8/layout/hierarchy3"/>
    <dgm:cxn modelId="{65E0DE16-4C16-4EE5-BBA6-13619E2F6291}" type="presParOf" srcId="{12CA1035-9270-4F00-9DB0-1A0DB0B2A2C2}" destId="{0A1A0333-AEE7-4EE8-92B3-97D36FF411B6}" srcOrd="0" destOrd="0" presId="urn:microsoft.com/office/officeart/2005/8/layout/hierarchy3"/>
    <dgm:cxn modelId="{5CF4A82C-7913-4AD1-A47A-E480F262CEFA}" type="presParOf" srcId="{12CA1035-9270-4F00-9DB0-1A0DB0B2A2C2}" destId="{6E9F9717-8291-468E-818E-24F377C67947}" srcOrd="1" destOrd="0" presId="urn:microsoft.com/office/officeart/2005/8/layout/hierarchy3"/>
    <dgm:cxn modelId="{98380BFB-CD7B-4F8C-938B-18443CFE3AA8}" type="presParOf" srcId="{4F55871D-DE88-4E9E-8BE6-84F472108036}" destId="{CDAA2195-FD21-4F86-AD24-27EBB97F44BA}" srcOrd="1" destOrd="0" presId="urn:microsoft.com/office/officeart/2005/8/layout/hierarchy3"/>
    <dgm:cxn modelId="{DFAF41B1-4911-4D87-AEFA-1F0AB27236F0}" type="presParOf" srcId="{CDAA2195-FD21-4F86-AD24-27EBB97F44BA}" destId="{3B791F04-EB15-46B0-AF21-211E4EDF2D62}" srcOrd="0" destOrd="0" presId="urn:microsoft.com/office/officeart/2005/8/layout/hierarchy3"/>
    <dgm:cxn modelId="{6F631366-73FF-48F3-8B0D-D1551872A535}" type="presParOf" srcId="{CDAA2195-FD21-4F86-AD24-27EBB97F44BA}" destId="{76B1764C-BB1F-401D-B02C-B3A99CA5C02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22E06-C9D5-469E-8E4C-92A4EC48AC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D04935-C029-4F7C-AC97-65035298FE85}">
      <dgm:prSet/>
      <dgm:spPr/>
      <dgm:t>
        <a:bodyPr/>
        <a:lstStyle/>
        <a:p>
          <a:r>
            <a:rPr lang="en-US" dirty="0"/>
            <a:t>Mrs. </a:t>
          </a:r>
          <a:r>
            <a:rPr lang="en-US" dirty="0" err="1"/>
            <a:t>Nymark</a:t>
          </a:r>
          <a:r>
            <a:rPr lang="en-US" dirty="0"/>
            <a:t>  A-G</a:t>
          </a:r>
        </a:p>
        <a:p>
          <a:r>
            <a:rPr lang="en-US" dirty="0"/>
            <a:t>nymarkk@pcsb.org</a:t>
          </a:r>
        </a:p>
      </dgm:t>
    </dgm:pt>
    <dgm:pt modelId="{EA0CF1B0-19C3-41B0-B4DE-74274E2119F3}" type="parTrans" cxnId="{F6256FB2-69FE-4725-BF2A-5F4C0779791E}">
      <dgm:prSet/>
      <dgm:spPr/>
      <dgm:t>
        <a:bodyPr/>
        <a:lstStyle/>
        <a:p>
          <a:endParaRPr lang="en-US"/>
        </a:p>
      </dgm:t>
    </dgm:pt>
    <dgm:pt modelId="{66570856-9209-4D44-B9A8-F0A172573DC9}" type="sibTrans" cxnId="{F6256FB2-69FE-4725-BF2A-5F4C0779791E}">
      <dgm:prSet/>
      <dgm:spPr/>
      <dgm:t>
        <a:bodyPr/>
        <a:lstStyle/>
        <a:p>
          <a:endParaRPr lang="en-US"/>
        </a:p>
      </dgm:t>
    </dgm:pt>
    <dgm:pt modelId="{AC0CA788-7D21-4068-869F-63A84866A478}">
      <dgm:prSet/>
      <dgm:spPr/>
      <dgm:t>
        <a:bodyPr/>
        <a:lstStyle/>
        <a:p>
          <a:r>
            <a:rPr lang="en-US" dirty="0"/>
            <a:t>Ms. </a:t>
          </a:r>
          <a:r>
            <a:rPr lang="en-US" dirty="0" err="1"/>
            <a:t>Polizzi</a:t>
          </a:r>
          <a:r>
            <a:rPr lang="en-US" dirty="0"/>
            <a:t>  P-Z</a:t>
          </a:r>
        </a:p>
        <a:p>
          <a:r>
            <a:rPr lang="en-US" dirty="0"/>
            <a:t>polizzie@pcsb.org</a:t>
          </a:r>
        </a:p>
      </dgm:t>
    </dgm:pt>
    <dgm:pt modelId="{2729327A-EC1C-4792-91D3-2F3C0F4F80B2}" type="parTrans" cxnId="{20A83399-B9B5-46E9-AE10-9F597094FD8F}">
      <dgm:prSet/>
      <dgm:spPr/>
      <dgm:t>
        <a:bodyPr/>
        <a:lstStyle/>
        <a:p>
          <a:endParaRPr lang="en-US"/>
        </a:p>
      </dgm:t>
    </dgm:pt>
    <dgm:pt modelId="{103E6D1C-AC45-4784-820F-7C39EAEB9CF0}" type="sibTrans" cxnId="{20A83399-B9B5-46E9-AE10-9F597094FD8F}">
      <dgm:prSet/>
      <dgm:spPr/>
      <dgm:t>
        <a:bodyPr/>
        <a:lstStyle/>
        <a:p>
          <a:endParaRPr lang="en-US"/>
        </a:p>
      </dgm:t>
    </dgm:pt>
    <dgm:pt modelId="{11B98A39-4104-450E-BD87-FF3298BA2600}">
      <dgm:prSet/>
      <dgm:spPr/>
      <dgm:t>
        <a:bodyPr/>
        <a:lstStyle/>
        <a:p>
          <a:r>
            <a:rPr lang="en-US" dirty="0"/>
            <a:t>Ms. Jackson  H-O</a:t>
          </a:r>
        </a:p>
        <a:p>
          <a:r>
            <a:rPr lang="en-US" dirty="0"/>
            <a:t>jacksontw@pcsb.org</a:t>
          </a:r>
        </a:p>
      </dgm:t>
    </dgm:pt>
    <dgm:pt modelId="{71AF3846-CF95-4399-BE2C-3F0F2C139379}" type="parTrans" cxnId="{64A774EE-EDC6-4280-B39D-CE8842E1264B}">
      <dgm:prSet/>
      <dgm:spPr/>
      <dgm:t>
        <a:bodyPr/>
        <a:lstStyle/>
        <a:p>
          <a:endParaRPr lang="en-US"/>
        </a:p>
      </dgm:t>
    </dgm:pt>
    <dgm:pt modelId="{82427800-5F54-484F-944C-C41F9D94FC10}" type="sibTrans" cxnId="{64A774EE-EDC6-4280-B39D-CE8842E1264B}">
      <dgm:prSet/>
      <dgm:spPr/>
      <dgm:t>
        <a:bodyPr/>
        <a:lstStyle/>
        <a:p>
          <a:endParaRPr lang="en-US"/>
        </a:p>
      </dgm:t>
    </dgm:pt>
    <dgm:pt modelId="{6C25DD79-E53E-4EB2-BFF0-7BF400EB59CF}">
      <dgm:prSet/>
      <dgm:spPr/>
      <dgm:t>
        <a:bodyPr/>
        <a:lstStyle/>
        <a:p>
          <a:r>
            <a:rPr lang="en-US" dirty="0"/>
            <a:t>Ms. Long C&amp;C</a:t>
          </a:r>
        </a:p>
        <a:p>
          <a:r>
            <a:rPr lang="en-US" dirty="0"/>
            <a:t>longjul@pcsb.org</a:t>
          </a:r>
        </a:p>
      </dgm:t>
    </dgm:pt>
    <dgm:pt modelId="{B334CF41-DADB-49B8-A6C6-239DFB31B826}" type="parTrans" cxnId="{FCAA6570-3219-4599-8A49-70784EB84A9D}">
      <dgm:prSet/>
      <dgm:spPr/>
      <dgm:t>
        <a:bodyPr/>
        <a:lstStyle/>
        <a:p>
          <a:endParaRPr lang="en-US"/>
        </a:p>
      </dgm:t>
    </dgm:pt>
    <dgm:pt modelId="{CA60979A-C420-49D6-B2D1-2E4A76E1356A}" type="sibTrans" cxnId="{FCAA6570-3219-4599-8A49-70784EB84A9D}">
      <dgm:prSet/>
      <dgm:spPr/>
      <dgm:t>
        <a:bodyPr/>
        <a:lstStyle/>
        <a:p>
          <a:endParaRPr lang="en-US"/>
        </a:p>
      </dgm:t>
    </dgm:pt>
    <dgm:pt modelId="{33787617-4334-443F-9554-D24CEAFAB2DA}" type="pres">
      <dgm:prSet presAssocID="{A4522E06-C9D5-469E-8E4C-92A4EC48AC24}" presName="hierChild1" presStyleCnt="0">
        <dgm:presLayoutVars>
          <dgm:chPref val="1"/>
          <dgm:dir/>
          <dgm:animOne val="branch"/>
          <dgm:animLvl val="lvl"/>
          <dgm:resizeHandles/>
        </dgm:presLayoutVars>
      </dgm:prSet>
      <dgm:spPr/>
    </dgm:pt>
    <dgm:pt modelId="{88CD0B65-7C0E-49D9-99B7-7CD8176D27E1}" type="pres">
      <dgm:prSet presAssocID="{4DD04935-C029-4F7C-AC97-65035298FE85}" presName="hierRoot1" presStyleCnt="0"/>
      <dgm:spPr/>
    </dgm:pt>
    <dgm:pt modelId="{15EA8F64-044D-46E2-AB2C-7818D6A48980}" type="pres">
      <dgm:prSet presAssocID="{4DD04935-C029-4F7C-AC97-65035298FE85}" presName="composite" presStyleCnt="0"/>
      <dgm:spPr/>
    </dgm:pt>
    <dgm:pt modelId="{7E67BC12-8E3E-429D-8B43-AE7031F6D4F4}" type="pres">
      <dgm:prSet presAssocID="{4DD04935-C029-4F7C-AC97-65035298FE85}" presName="background" presStyleLbl="node0" presStyleIdx="0" presStyleCnt="2"/>
      <dgm:spPr/>
    </dgm:pt>
    <dgm:pt modelId="{EB025CBE-5588-4133-9C6B-B34B149D47D7}" type="pres">
      <dgm:prSet presAssocID="{4DD04935-C029-4F7C-AC97-65035298FE85}" presName="text" presStyleLbl="fgAcc0" presStyleIdx="0" presStyleCnt="2">
        <dgm:presLayoutVars>
          <dgm:chPref val="3"/>
        </dgm:presLayoutVars>
      </dgm:prSet>
      <dgm:spPr/>
    </dgm:pt>
    <dgm:pt modelId="{26DC55FC-A833-4516-A27A-F2B98F859F8E}" type="pres">
      <dgm:prSet presAssocID="{4DD04935-C029-4F7C-AC97-65035298FE85}" presName="hierChild2" presStyleCnt="0"/>
      <dgm:spPr/>
    </dgm:pt>
    <dgm:pt modelId="{BAC08B17-25F0-4D3F-B479-DB3D92D02357}" type="pres">
      <dgm:prSet presAssocID="{2729327A-EC1C-4792-91D3-2F3C0F4F80B2}" presName="Name10" presStyleLbl="parChTrans1D2" presStyleIdx="0" presStyleCnt="2"/>
      <dgm:spPr/>
    </dgm:pt>
    <dgm:pt modelId="{AAF1F470-6394-47D7-8B15-B1ADAA2A543B}" type="pres">
      <dgm:prSet presAssocID="{AC0CA788-7D21-4068-869F-63A84866A478}" presName="hierRoot2" presStyleCnt="0"/>
      <dgm:spPr/>
    </dgm:pt>
    <dgm:pt modelId="{C5332489-89CE-4549-A53A-EE29B427AC3B}" type="pres">
      <dgm:prSet presAssocID="{AC0CA788-7D21-4068-869F-63A84866A478}" presName="composite2" presStyleCnt="0"/>
      <dgm:spPr/>
    </dgm:pt>
    <dgm:pt modelId="{156C401D-BBE6-4D44-90A6-F2F69E7C90A5}" type="pres">
      <dgm:prSet presAssocID="{AC0CA788-7D21-4068-869F-63A84866A478}" presName="background2" presStyleLbl="node2" presStyleIdx="0" presStyleCnt="2"/>
      <dgm:spPr/>
    </dgm:pt>
    <dgm:pt modelId="{95C02553-4210-4B34-8995-9741769894CD}" type="pres">
      <dgm:prSet presAssocID="{AC0CA788-7D21-4068-869F-63A84866A478}" presName="text2" presStyleLbl="fgAcc2" presStyleIdx="0" presStyleCnt="2">
        <dgm:presLayoutVars>
          <dgm:chPref val="3"/>
        </dgm:presLayoutVars>
      </dgm:prSet>
      <dgm:spPr/>
    </dgm:pt>
    <dgm:pt modelId="{44E30377-3581-42B7-A728-B85A51272FC4}" type="pres">
      <dgm:prSet presAssocID="{AC0CA788-7D21-4068-869F-63A84866A478}" presName="hierChild3" presStyleCnt="0"/>
      <dgm:spPr/>
    </dgm:pt>
    <dgm:pt modelId="{083E799C-ADFA-4ECF-978D-20ACC9639CCE}" type="pres">
      <dgm:prSet presAssocID="{11B98A39-4104-450E-BD87-FF3298BA2600}" presName="hierRoot1" presStyleCnt="0"/>
      <dgm:spPr/>
    </dgm:pt>
    <dgm:pt modelId="{E88555E8-CCA1-4EC5-887C-ED7ACE1C882A}" type="pres">
      <dgm:prSet presAssocID="{11B98A39-4104-450E-BD87-FF3298BA2600}" presName="composite" presStyleCnt="0"/>
      <dgm:spPr/>
    </dgm:pt>
    <dgm:pt modelId="{F04FA857-F309-49E9-B7E7-5578DAB46D6A}" type="pres">
      <dgm:prSet presAssocID="{11B98A39-4104-450E-BD87-FF3298BA2600}" presName="background" presStyleLbl="node0" presStyleIdx="1" presStyleCnt="2"/>
      <dgm:spPr/>
    </dgm:pt>
    <dgm:pt modelId="{58C7F477-D74F-4ACC-A70B-7F898B9E976F}" type="pres">
      <dgm:prSet presAssocID="{11B98A39-4104-450E-BD87-FF3298BA2600}" presName="text" presStyleLbl="fgAcc0" presStyleIdx="1" presStyleCnt="2">
        <dgm:presLayoutVars>
          <dgm:chPref val="3"/>
        </dgm:presLayoutVars>
      </dgm:prSet>
      <dgm:spPr/>
    </dgm:pt>
    <dgm:pt modelId="{751FB4A1-AA94-436A-A4FC-B488E86C4079}" type="pres">
      <dgm:prSet presAssocID="{11B98A39-4104-450E-BD87-FF3298BA2600}" presName="hierChild2" presStyleCnt="0"/>
      <dgm:spPr/>
    </dgm:pt>
    <dgm:pt modelId="{008BB856-5F04-4CBC-9A24-8F3B7F0DACC2}" type="pres">
      <dgm:prSet presAssocID="{B334CF41-DADB-49B8-A6C6-239DFB31B826}" presName="Name10" presStyleLbl="parChTrans1D2" presStyleIdx="1" presStyleCnt="2"/>
      <dgm:spPr/>
    </dgm:pt>
    <dgm:pt modelId="{19716327-C58B-473B-981C-EB0AD68F3386}" type="pres">
      <dgm:prSet presAssocID="{6C25DD79-E53E-4EB2-BFF0-7BF400EB59CF}" presName="hierRoot2" presStyleCnt="0"/>
      <dgm:spPr/>
    </dgm:pt>
    <dgm:pt modelId="{24BC6C5D-B151-4610-AF12-6CE2E3220873}" type="pres">
      <dgm:prSet presAssocID="{6C25DD79-E53E-4EB2-BFF0-7BF400EB59CF}" presName="composite2" presStyleCnt="0"/>
      <dgm:spPr/>
    </dgm:pt>
    <dgm:pt modelId="{20B102D8-0956-4EF3-A816-DC4F0647C50D}" type="pres">
      <dgm:prSet presAssocID="{6C25DD79-E53E-4EB2-BFF0-7BF400EB59CF}" presName="background2" presStyleLbl="node2" presStyleIdx="1" presStyleCnt="2"/>
      <dgm:spPr/>
    </dgm:pt>
    <dgm:pt modelId="{8BEF8F66-C27D-47E1-988E-B419C99C4EE8}" type="pres">
      <dgm:prSet presAssocID="{6C25DD79-E53E-4EB2-BFF0-7BF400EB59CF}" presName="text2" presStyleLbl="fgAcc2" presStyleIdx="1" presStyleCnt="2">
        <dgm:presLayoutVars>
          <dgm:chPref val="3"/>
        </dgm:presLayoutVars>
      </dgm:prSet>
      <dgm:spPr/>
    </dgm:pt>
    <dgm:pt modelId="{4E15F430-0236-4F79-A14F-B11B85EE76AC}" type="pres">
      <dgm:prSet presAssocID="{6C25DD79-E53E-4EB2-BFF0-7BF400EB59CF}" presName="hierChild3" presStyleCnt="0"/>
      <dgm:spPr/>
    </dgm:pt>
  </dgm:ptLst>
  <dgm:cxnLst>
    <dgm:cxn modelId="{077E321F-9E3E-4BC5-B223-44B99CFEA7BC}" type="presOf" srcId="{A4522E06-C9D5-469E-8E4C-92A4EC48AC24}" destId="{33787617-4334-443F-9554-D24CEAFAB2DA}" srcOrd="0" destOrd="0" presId="urn:microsoft.com/office/officeart/2005/8/layout/hierarchy1"/>
    <dgm:cxn modelId="{9BEE7626-C0FE-4194-BBCC-756D1B37A7EF}" type="presOf" srcId="{B334CF41-DADB-49B8-A6C6-239DFB31B826}" destId="{008BB856-5F04-4CBC-9A24-8F3B7F0DACC2}" srcOrd="0" destOrd="0" presId="urn:microsoft.com/office/officeart/2005/8/layout/hierarchy1"/>
    <dgm:cxn modelId="{923ADC5C-85D8-4123-A7A0-77EFBE92B049}" type="presOf" srcId="{2729327A-EC1C-4792-91D3-2F3C0F4F80B2}" destId="{BAC08B17-25F0-4D3F-B479-DB3D92D02357}" srcOrd="0" destOrd="0" presId="urn:microsoft.com/office/officeart/2005/8/layout/hierarchy1"/>
    <dgm:cxn modelId="{20BF7942-E0E0-478F-BF81-C77BE45072F7}" type="presOf" srcId="{11B98A39-4104-450E-BD87-FF3298BA2600}" destId="{58C7F477-D74F-4ACC-A70B-7F898B9E976F}" srcOrd="0" destOrd="0" presId="urn:microsoft.com/office/officeart/2005/8/layout/hierarchy1"/>
    <dgm:cxn modelId="{915FC96E-5FB9-4215-BC19-56ED80049BE6}" type="presOf" srcId="{AC0CA788-7D21-4068-869F-63A84866A478}" destId="{95C02553-4210-4B34-8995-9741769894CD}" srcOrd="0" destOrd="0" presId="urn:microsoft.com/office/officeart/2005/8/layout/hierarchy1"/>
    <dgm:cxn modelId="{FCAA6570-3219-4599-8A49-70784EB84A9D}" srcId="{11B98A39-4104-450E-BD87-FF3298BA2600}" destId="{6C25DD79-E53E-4EB2-BFF0-7BF400EB59CF}" srcOrd="0" destOrd="0" parTransId="{B334CF41-DADB-49B8-A6C6-239DFB31B826}" sibTransId="{CA60979A-C420-49D6-B2D1-2E4A76E1356A}"/>
    <dgm:cxn modelId="{93316271-B448-4B08-9AAE-16A78EC16031}" type="presOf" srcId="{4DD04935-C029-4F7C-AC97-65035298FE85}" destId="{EB025CBE-5588-4133-9C6B-B34B149D47D7}" srcOrd="0" destOrd="0" presId="urn:microsoft.com/office/officeart/2005/8/layout/hierarchy1"/>
    <dgm:cxn modelId="{20A83399-B9B5-46E9-AE10-9F597094FD8F}" srcId="{4DD04935-C029-4F7C-AC97-65035298FE85}" destId="{AC0CA788-7D21-4068-869F-63A84866A478}" srcOrd="0" destOrd="0" parTransId="{2729327A-EC1C-4792-91D3-2F3C0F4F80B2}" sibTransId="{103E6D1C-AC45-4784-820F-7C39EAEB9CF0}"/>
    <dgm:cxn modelId="{3C290CA2-F058-4925-AC10-BEDB57A7700D}" type="presOf" srcId="{6C25DD79-E53E-4EB2-BFF0-7BF400EB59CF}" destId="{8BEF8F66-C27D-47E1-988E-B419C99C4EE8}" srcOrd="0" destOrd="0" presId="urn:microsoft.com/office/officeart/2005/8/layout/hierarchy1"/>
    <dgm:cxn modelId="{F6256FB2-69FE-4725-BF2A-5F4C0779791E}" srcId="{A4522E06-C9D5-469E-8E4C-92A4EC48AC24}" destId="{4DD04935-C029-4F7C-AC97-65035298FE85}" srcOrd="0" destOrd="0" parTransId="{EA0CF1B0-19C3-41B0-B4DE-74274E2119F3}" sibTransId="{66570856-9209-4D44-B9A8-F0A172573DC9}"/>
    <dgm:cxn modelId="{64A774EE-EDC6-4280-B39D-CE8842E1264B}" srcId="{A4522E06-C9D5-469E-8E4C-92A4EC48AC24}" destId="{11B98A39-4104-450E-BD87-FF3298BA2600}" srcOrd="1" destOrd="0" parTransId="{71AF3846-CF95-4399-BE2C-3F0F2C139379}" sibTransId="{82427800-5F54-484F-944C-C41F9D94FC10}"/>
    <dgm:cxn modelId="{C154D2FA-1D74-4C4F-8E5D-C323089FE842}" type="presParOf" srcId="{33787617-4334-443F-9554-D24CEAFAB2DA}" destId="{88CD0B65-7C0E-49D9-99B7-7CD8176D27E1}" srcOrd="0" destOrd="0" presId="urn:microsoft.com/office/officeart/2005/8/layout/hierarchy1"/>
    <dgm:cxn modelId="{0E59A797-5F9F-432E-B99B-DC503714C270}" type="presParOf" srcId="{88CD0B65-7C0E-49D9-99B7-7CD8176D27E1}" destId="{15EA8F64-044D-46E2-AB2C-7818D6A48980}" srcOrd="0" destOrd="0" presId="urn:microsoft.com/office/officeart/2005/8/layout/hierarchy1"/>
    <dgm:cxn modelId="{880DFF66-3607-4EE4-9C6D-4F62DD95BAF5}" type="presParOf" srcId="{15EA8F64-044D-46E2-AB2C-7818D6A48980}" destId="{7E67BC12-8E3E-429D-8B43-AE7031F6D4F4}" srcOrd="0" destOrd="0" presId="urn:microsoft.com/office/officeart/2005/8/layout/hierarchy1"/>
    <dgm:cxn modelId="{5CA9A574-7606-4895-9D41-A9795834F3C0}" type="presParOf" srcId="{15EA8F64-044D-46E2-AB2C-7818D6A48980}" destId="{EB025CBE-5588-4133-9C6B-B34B149D47D7}" srcOrd="1" destOrd="0" presId="urn:microsoft.com/office/officeart/2005/8/layout/hierarchy1"/>
    <dgm:cxn modelId="{8B687B87-DE2A-4C51-ABF1-45C251823BB9}" type="presParOf" srcId="{88CD0B65-7C0E-49D9-99B7-7CD8176D27E1}" destId="{26DC55FC-A833-4516-A27A-F2B98F859F8E}" srcOrd="1" destOrd="0" presId="urn:microsoft.com/office/officeart/2005/8/layout/hierarchy1"/>
    <dgm:cxn modelId="{A703DAE7-E2E6-4102-8A60-65ADECCF3406}" type="presParOf" srcId="{26DC55FC-A833-4516-A27A-F2B98F859F8E}" destId="{BAC08B17-25F0-4D3F-B479-DB3D92D02357}" srcOrd="0" destOrd="0" presId="urn:microsoft.com/office/officeart/2005/8/layout/hierarchy1"/>
    <dgm:cxn modelId="{2A7E3BA1-96CA-4748-8CD2-4FA143C8B576}" type="presParOf" srcId="{26DC55FC-A833-4516-A27A-F2B98F859F8E}" destId="{AAF1F470-6394-47D7-8B15-B1ADAA2A543B}" srcOrd="1" destOrd="0" presId="urn:microsoft.com/office/officeart/2005/8/layout/hierarchy1"/>
    <dgm:cxn modelId="{CD411DA7-A0FA-413B-A206-4F9B53E4287E}" type="presParOf" srcId="{AAF1F470-6394-47D7-8B15-B1ADAA2A543B}" destId="{C5332489-89CE-4549-A53A-EE29B427AC3B}" srcOrd="0" destOrd="0" presId="urn:microsoft.com/office/officeart/2005/8/layout/hierarchy1"/>
    <dgm:cxn modelId="{B2BDBF71-044C-48B3-890F-660B5EC068FE}" type="presParOf" srcId="{C5332489-89CE-4549-A53A-EE29B427AC3B}" destId="{156C401D-BBE6-4D44-90A6-F2F69E7C90A5}" srcOrd="0" destOrd="0" presId="urn:microsoft.com/office/officeart/2005/8/layout/hierarchy1"/>
    <dgm:cxn modelId="{29247991-4B78-4076-820F-ACF5BF3A2393}" type="presParOf" srcId="{C5332489-89CE-4549-A53A-EE29B427AC3B}" destId="{95C02553-4210-4B34-8995-9741769894CD}" srcOrd="1" destOrd="0" presId="urn:microsoft.com/office/officeart/2005/8/layout/hierarchy1"/>
    <dgm:cxn modelId="{3D809095-0AC1-4C02-9D2E-7464BA57E34E}" type="presParOf" srcId="{AAF1F470-6394-47D7-8B15-B1ADAA2A543B}" destId="{44E30377-3581-42B7-A728-B85A51272FC4}" srcOrd="1" destOrd="0" presId="urn:microsoft.com/office/officeart/2005/8/layout/hierarchy1"/>
    <dgm:cxn modelId="{750984A1-FC73-4420-A897-B36FA8055A6F}" type="presParOf" srcId="{33787617-4334-443F-9554-D24CEAFAB2DA}" destId="{083E799C-ADFA-4ECF-978D-20ACC9639CCE}" srcOrd="1" destOrd="0" presId="urn:microsoft.com/office/officeart/2005/8/layout/hierarchy1"/>
    <dgm:cxn modelId="{7707271E-BF68-4CE9-B4FB-15C8F5C7A4F7}" type="presParOf" srcId="{083E799C-ADFA-4ECF-978D-20ACC9639CCE}" destId="{E88555E8-CCA1-4EC5-887C-ED7ACE1C882A}" srcOrd="0" destOrd="0" presId="urn:microsoft.com/office/officeart/2005/8/layout/hierarchy1"/>
    <dgm:cxn modelId="{2B3C3CF4-EAD1-46C0-8468-60272BAF4AF6}" type="presParOf" srcId="{E88555E8-CCA1-4EC5-887C-ED7ACE1C882A}" destId="{F04FA857-F309-49E9-B7E7-5578DAB46D6A}" srcOrd="0" destOrd="0" presId="urn:microsoft.com/office/officeart/2005/8/layout/hierarchy1"/>
    <dgm:cxn modelId="{FCD574A5-ADA2-4AF5-B55F-56D52E40E830}" type="presParOf" srcId="{E88555E8-CCA1-4EC5-887C-ED7ACE1C882A}" destId="{58C7F477-D74F-4ACC-A70B-7F898B9E976F}" srcOrd="1" destOrd="0" presId="urn:microsoft.com/office/officeart/2005/8/layout/hierarchy1"/>
    <dgm:cxn modelId="{B614C276-EC71-44A1-A1DA-D026B75E507B}" type="presParOf" srcId="{083E799C-ADFA-4ECF-978D-20ACC9639CCE}" destId="{751FB4A1-AA94-436A-A4FC-B488E86C4079}" srcOrd="1" destOrd="0" presId="urn:microsoft.com/office/officeart/2005/8/layout/hierarchy1"/>
    <dgm:cxn modelId="{0993ACDB-6751-405C-B283-12906FF366CE}" type="presParOf" srcId="{751FB4A1-AA94-436A-A4FC-B488E86C4079}" destId="{008BB856-5F04-4CBC-9A24-8F3B7F0DACC2}" srcOrd="0" destOrd="0" presId="urn:microsoft.com/office/officeart/2005/8/layout/hierarchy1"/>
    <dgm:cxn modelId="{39D31543-98F3-4A15-B165-326DB8346AED}" type="presParOf" srcId="{751FB4A1-AA94-436A-A4FC-B488E86C4079}" destId="{19716327-C58B-473B-981C-EB0AD68F3386}" srcOrd="1" destOrd="0" presId="urn:microsoft.com/office/officeart/2005/8/layout/hierarchy1"/>
    <dgm:cxn modelId="{A57F945B-7EB5-457D-ABFC-EB4731153C72}" type="presParOf" srcId="{19716327-C58B-473B-981C-EB0AD68F3386}" destId="{24BC6C5D-B151-4610-AF12-6CE2E3220873}" srcOrd="0" destOrd="0" presId="urn:microsoft.com/office/officeart/2005/8/layout/hierarchy1"/>
    <dgm:cxn modelId="{183B40A7-B5BF-4611-8870-6F94A45909A4}" type="presParOf" srcId="{24BC6C5D-B151-4610-AF12-6CE2E3220873}" destId="{20B102D8-0956-4EF3-A816-DC4F0647C50D}" srcOrd="0" destOrd="0" presId="urn:microsoft.com/office/officeart/2005/8/layout/hierarchy1"/>
    <dgm:cxn modelId="{F39D8308-E02F-47A5-8E7A-BC93B60CE438}" type="presParOf" srcId="{24BC6C5D-B151-4610-AF12-6CE2E3220873}" destId="{8BEF8F66-C27D-47E1-988E-B419C99C4EE8}" srcOrd="1" destOrd="0" presId="urn:microsoft.com/office/officeart/2005/8/layout/hierarchy1"/>
    <dgm:cxn modelId="{1596A22A-624E-4934-850E-5E16E39A8280}" type="presParOf" srcId="{19716327-C58B-473B-981C-EB0AD68F3386}" destId="{4E15F430-0236-4F79-A14F-B11B85EE76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0F2E-83A2-4D7E-8F22-4EFD5642F50D}">
      <dsp:nvSpPr>
        <dsp:cNvPr id="0" name=""/>
        <dsp:cNvSpPr/>
      </dsp:nvSpPr>
      <dsp:spPr>
        <a:xfrm>
          <a:off x="1220" y="1590988"/>
          <a:ext cx="4443470" cy="22217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t>Dr. Eric C. Smith </a:t>
          </a:r>
        </a:p>
        <a:p>
          <a:pPr marL="0" lvl="0" indent="0" algn="ctr" defTabSz="1822450">
            <a:lnSpc>
              <a:spcPct val="90000"/>
            </a:lnSpc>
            <a:spcBef>
              <a:spcPct val="0"/>
            </a:spcBef>
            <a:spcAft>
              <a:spcPct val="35000"/>
            </a:spcAft>
            <a:buNone/>
          </a:pPr>
          <a:r>
            <a:rPr lang="en-US" sz="4100" kern="1200" dirty="0"/>
            <a:t>AP over Curriculum</a:t>
          </a:r>
        </a:p>
      </dsp:txBody>
      <dsp:txXfrm>
        <a:off x="66292" y="1656060"/>
        <a:ext cx="4313326" cy="2091591"/>
      </dsp:txXfrm>
    </dsp:sp>
    <dsp:sp modelId="{541C88D9-FD3D-49B4-A4B8-980D0022C9E9}">
      <dsp:nvSpPr>
        <dsp:cNvPr id="0" name=""/>
        <dsp:cNvSpPr/>
      </dsp:nvSpPr>
      <dsp:spPr>
        <a:xfrm>
          <a:off x="445567" y="3812723"/>
          <a:ext cx="444347" cy="1666301"/>
        </a:xfrm>
        <a:custGeom>
          <a:avLst/>
          <a:gdLst/>
          <a:ahLst/>
          <a:cxnLst/>
          <a:rect l="0" t="0" r="0" b="0"/>
          <a:pathLst>
            <a:path>
              <a:moveTo>
                <a:pt x="0" y="0"/>
              </a:moveTo>
              <a:lnTo>
                <a:pt x="0" y="1666301"/>
              </a:lnTo>
              <a:lnTo>
                <a:pt x="444347" y="16663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00FFE6-1962-4EC0-9252-205DE00F2ED5}">
      <dsp:nvSpPr>
        <dsp:cNvPr id="0" name=""/>
        <dsp:cNvSpPr/>
      </dsp:nvSpPr>
      <dsp:spPr>
        <a:xfrm>
          <a:off x="889914" y="4368156"/>
          <a:ext cx="3554776" cy="22217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smithericc@pcsb.org</a:t>
          </a:r>
        </a:p>
      </dsp:txBody>
      <dsp:txXfrm>
        <a:off x="954986" y="4433228"/>
        <a:ext cx="3424632" cy="2091591"/>
      </dsp:txXfrm>
    </dsp:sp>
    <dsp:sp modelId="{0A1A0333-AEE7-4EE8-92B3-97D36FF411B6}">
      <dsp:nvSpPr>
        <dsp:cNvPr id="0" name=""/>
        <dsp:cNvSpPr/>
      </dsp:nvSpPr>
      <dsp:spPr>
        <a:xfrm>
          <a:off x="5555558" y="1590988"/>
          <a:ext cx="4443470" cy="22217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t>Julie Finley </a:t>
          </a:r>
        </a:p>
        <a:p>
          <a:pPr marL="0" lvl="0" indent="0" algn="ctr" defTabSz="1822450">
            <a:lnSpc>
              <a:spcPct val="90000"/>
            </a:lnSpc>
            <a:spcBef>
              <a:spcPct val="0"/>
            </a:spcBef>
            <a:spcAft>
              <a:spcPct val="35000"/>
            </a:spcAft>
            <a:buNone/>
          </a:pPr>
          <a:r>
            <a:rPr lang="en-US" sz="4100" kern="1200" dirty="0"/>
            <a:t>AP over Graduation</a:t>
          </a:r>
        </a:p>
      </dsp:txBody>
      <dsp:txXfrm>
        <a:off x="5620630" y="1656060"/>
        <a:ext cx="4313326" cy="2091591"/>
      </dsp:txXfrm>
    </dsp:sp>
    <dsp:sp modelId="{3B791F04-EB15-46B0-AF21-211E4EDF2D62}">
      <dsp:nvSpPr>
        <dsp:cNvPr id="0" name=""/>
        <dsp:cNvSpPr/>
      </dsp:nvSpPr>
      <dsp:spPr>
        <a:xfrm>
          <a:off x="5999905" y="3812723"/>
          <a:ext cx="444347" cy="1666301"/>
        </a:xfrm>
        <a:custGeom>
          <a:avLst/>
          <a:gdLst/>
          <a:ahLst/>
          <a:cxnLst/>
          <a:rect l="0" t="0" r="0" b="0"/>
          <a:pathLst>
            <a:path>
              <a:moveTo>
                <a:pt x="0" y="0"/>
              </a:moveTo>
              <a:lnTo>
                <a:pt x="0" y="1666301"/>
              </a:lnTo>
              <a:lnTo>
                <a:pt x="444347" y="16663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B1764C-BB1F-401D-B02C-B3A99CA5C022}">
      <dsp:nvSpPr>
        <dsp:cNvPr id="0" name=""/>
        <dsp:cNvSpPr/>
      </dsp:nvSpPr>
      <dsp:spPr>
        <a:xfrm>
          <a:off x="6444252" y="4368156"/>
          <a:ext cx="3554776" cy="22217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finleyju@pcsb.org</a:t>
          </a:r>
        </a:p>
      </dsp:txBody>
      <dsp:txXfrm>
        <a:off x="6509324" y="4433228"/>
        <a:ext cx="3424632" cy="2091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BB856-5F04-4CBC-9A24-8F3B7F0DACC2}">
      <dsp:nvSpPr>
        <dsp:cNvPr id="0" name=""/>
        <dsp:cNvSpPr/>
      </dsp:nvSpPr>
      <dsp:spPr>
        <a:xfrm>
          <a:off x="9995022" y="2108896"/>
          <a:ext cx="91440" cy="965790"/>
        </a:xfrm>
        <a:custGeom>
          <a:avLst/>
          <a:gdLst/>
          <a:ahLst/>
          <a:cxnLst/>
          <a:rect l="0" t="0" r="0" b="0"/>
          <a:pathLst>
            <a:path>
              <a:moveTo>
                <a:pt x="45720" y="0"/>
              </a:moveTo>
              <a:lnTo>
                <a:pt x="45720" y="9657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08B17-25F0-4D3F-B479-DB3D92D02357}">
      <dsp:nvSpPr>
        <dsp:cNvPr id="0" name=""/>
        <dsp:cNvSpPr/>
      </dsp:nvSpPr>
      <dsp:spPr>
        <a:xfrm>
          <a:off x="5936305" y="2108896"/>
          <a:ext cx="91440" cy="965790"/>
        </a:xfrm>
        <a:custGeom>
          <a:avLst/>
          <a:gdLst/>
          <a:ahLst/>
          <a:cxnLst/>
          <a:rect l="0" t="0" r="0" b="0"/>
          <a:pathLst>
            <a:path>
              <a:moveTo>
                <a:pt x="45720" y="0"/>
              </a:moveTo>
              <a:lnTo>
                <a:pt x="45720" y="9657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7BC12-8E3E-429D-8B43-AE7031F6D4F4}">
      <dsp:nvSpPr>
        <dsp:cNvPr id="0" name=""/>
        <dsp:cNvSpPr/>
      </dsp:nvSpPr>
      <dsp:spPr>
        <a:xfrm>
          <a:off x="4321641" y="208"/>
          <a:ext cx="3320768" cy="210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25CBE-5588-4133-9C6B-B34B149D47D7}">
      <dsp:nvSpPr>
        <dsp:cNvPr id="0" name=""/>
        <dsp:cNvSpPr/>
      </dsp:nvSpPr>
      <dsp:spPr>
        <a:xfrm>
          <a:off x="4690615" y="350733"/>
          <a:ext cx="3320768" cy="210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Mrs. </a:t>
          </a:r>
          <a:r>
            <a:rPr lang="en-US" sz="2700" kern="1200" dirty="0" err="1"/>
            <a:t>Nymark</a:t>
          </a:r>
          <a:r>
            <a:rPr lang="en-US" sz="2700" kern="1200" dirty="0"/>
            <a:t>  A-G</a:t>
          </a:r>
        </a:p>
        <a:p>
          <a:pPr marL="0" lvl="0" indent="0" algn="ctr" defTabSz="1200150">
            <a:lnSpc>
              <a:spcPct val="90000"/>
            </a:lnSpc>
            <a:spcBef>
              <a:spcPct val="0"/>
            </a:spcBef>
            <a:spcAft>
              <a:spcPct val="35000"/>
            </a:spcAft>
            <a:buNone/>
          </a:pPr>
          <a:r>
            <a:rPr lang="en-US" sz="2700" kern="1200" dirty="0"/>
            <a:t>nymarkk@pcsb.org</a:t>
          </a:r>
        </a:p>
      </dsp:txBody>
      <dsp:txXfrm>
        <a:off x="4752376" y="412494"/>
        <a:ext cx="3197246" cy="1985166"/>
      </dsp:txXfrm>
    </dsp:sp>
    <dsp:sp modelId="{156C401D-BBE6-4D44-90A6-F2F69E7C90A5}">
      <dsp:nvSpPr>
        <dsp:cNvPr id="0" name=""/>
        <dsp:cNvSpPr/>
      </dsp:nvSpPr>
      <dsp:spPr>
        <a:xfrm>
          <a:off x="4321641" y="3074686"/>
          <a:ext cx="3320768" cy="210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02553-4210-4B34-8995-9741769894CD}">
      <dsp:nvSpPr>
        <dsp:cNvPr id="0" name=""/>
        <dsp:cNvSpPr/>
      </dsp:nvSpPr>
      <dsp:spPr>
        <a:xfrm>
          <a:off x="4690615" y="3425211"/>
          <a:ext cx="3320768" cy="210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Ms. </a:t>
          </a:r>
          <a:r>
            <a:rPr lang="en-US" sz="2700" kern="1200" dirty="0" err="1"/>
            <a:t>Polizzi</a:t>
          </a:r>
          <a:r>
            <a:rPr lang="en-US" sz="2700" kern="1200" dirty="0"/>
            <a:t>  P-Z</a:t>
          </a:r>
        </a:p>
        <a:p>
          <a:pPr marL="0" lvl="0" indent="0" algn="ctr" defTabSz="1200150">
            <a:lnSpc>
              <a:spcPct val="90000"/>
            </a:lnSpc>
            <a:spcBef>
              <a:spcPct val="0"/>
            </a:spcBef>
            <a:spcAft>
              <a:spcPct val="35000"/>
            </a:spcAft>
            <a:buNone/>
          </a:pPr>
          <a:r>
            <a:rPr lang="en-US" sz="2700" kern="1200" dirty="0"/>
            <a:t>polizzie@pcsb.org</a:t>
          </a:r>
        </a:p>
      </dsp:txBody>
      <dsp:txXfrm>
        <a:off x="4752376" y="3486972"/>
        <a:ext cx="3197246" cy="1985166"/>
      </dsp:txXfrm>
    </dsp:sp>
    <dsp:sp modelId="{F04FA857-F309-49E9-B7E7-5578DAB46D6A}">
      <dsp:nvSpPr>
        <dsp:cNvPr id="0" name=""/>
        <dsp:cNvSpPr/>
      </dsp:nvSpPr>
      <dsp:spPr>
        <a:xfrm>
          <a:off x="8380358" y="208"/>
          <a:ext cx="3320768" cy="210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7F477-D74F-4ACC-A70B-7F898B9E976F}">
      <dsp:nvSpPr>
        <dsp:cNvPr id="0" name=""/>
        <dsp:cNvSpPr/>
      </dsp:nvSpPr>
      <dsp:spPr>
        <a:xfrm>
          <a:off x="8749332" y="350733"/>
          <a:ext cx="3320768" cy="210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Ms. Jackson  H-O</a:t>
          </a:r>
        </a:p>
        <a:p>
          <a:pPr marL="0" lvl="0" indent="0" algn="ctr" defTabSz="1200150">
            <a:lnSpc>
              <a:spcPct val="90000"/>
            </a:lnSpc>
            <a:spcBef>
              <a:spcPct val="0"/>
            </a:spcBef>
            <a:spcAft>
              <a:spcPct val="35000"/>
            </a:spcAft>
            <a:buNone/>
          </a:pPr>
          <a:r>
            <a:rPr lang="en-US" sz="2700" kern="1200" dirty="0"/>
            <a:t>jacksontw@pcsb.org</a:t>
          </a:r>
        </a:p>
      </dsp:txBody>
      <dsp:txXfrm>
        <a:off x="8811093" y="412494"/>
        <a:ext cx="3197246" cy="1985166"/>
      </dsp:txXfrm>
    </dsp:sp>
    <dsp:sp modelId="{20B102D8-0956-4EF3-A816-DC4F0647C50D}">
      <dsp:nvSpPr>
        <dsp:cNvPr id="0" name=""/>
        <dsp:cNvSpPr/>
      </dsp:nvSpPr>
      <dsp:spPr>
        <a:xfrm>
          <a:off x="8380358" y="3074686"/>
          <a:ext cx="3320768" cy="2108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F8F66-C27D-47E1-988E-B419C99C4EE8}">
      <dsp:nvSpPr>
        <dsp:cNvPr id="0" name=""/>
        <dsp:cNvSpPr/>
      </dsp:nvSpPr>
      <dsp:spPr>
        <a:xfrm>
          <a:off x="8749332" y="3425211"/>
          <a:ext cx="3320768" cy="2108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Ms. Long C&amp;C</a:t>
          </a:r>
        </a:p>
        <a:p>
          <a:pPr marL="0" lvl="0" indent="0" algn="ctr" defTabSz="1200150">
            <a:lnSpc>
              <a:spcPct val="90000"/>
            </a:lnSpc>
            <a:spcBef>
              <a:spcPct val="0"/>
            </a:spcBef>
            <a:spcAft>
              <a:spcPct val="35000"/>
            </a:spcAft>
            <a:buNone/>
          </a:pPr>
          <a:r>
            <a:rPr lang="en-US" sz="2700" kern="1200" dirty="0"/>
            <a:t>longjul@pcsb.org</a:t>
          </a:r>
        </a:p>
      </dsp:txBody>
      <dsp:txXfrm>
        <a:off x="8811093" y="3486972"/>
        <a:ext cx="3197246" cy="1985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pcsb.org/Page/9515" TargetMode="External"/><Relationship Id="rId2" Type="http://schemas.openxmlformats.org/officeDocument/2006/relationships/hyperlink" Target="https://www.pcsb.org/Page/12942" TargetMode="External"/><Relationship Id="rId1" Type="http://schemas.openxmlformats.org/officeDocument/2006/relationships/slideLayout" Target="../slideLayouts/slideLayout2.xml"/><Relationship Id="rId4" Type="http://schemas.openxmlformats.org/officeDocument/2006/relationships/hyperlink" Target="https://pcsb.revtrak.net/hs/osceola-high-grp/ofhs-senior-class/#/l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34039"/>
            <a:ext cx="18287998" cy="656119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63079" y="-5897762"/>
            <a:ext cx="6561836" cy="18288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05044" y="-5555802"/>
            <a:ext cx="6561192" cy="1760471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34035"/>
            <a:ext cx="12813727" cy="6561189"/>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8918146" y="-1548079"/>
            <a:ext cx="7485221" cy="6658696"/>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31F1200-1C11-82E2-F6F4-2CBC25D1D25A}"/>
              </a:ext>
            </a:extLst>
          </p:cNvPr>
          <p:cNvSpPr>
            <a:spLocks noGrp="1"/>
          </p:cNvSpPr>
          <p:nvPr>
            <p:ph type="ctrTitle"/>
          </p:nvPr>
        </p:nvSpPr>
        <p:spPr>
          <a:xfrm>
            <a:off x="1972236" y="1102659"/>
            <a:ext cx="15080644" cy="4392705"/>
          </a:xfrm>
        </p:spPr>
        <p:txBody>
          <a:bodyPr anchor="b">
            <a:normAutofit/>
          </a:bodyPr>
          <a:lstStyle/>
          <a:p>
            <a:pPr algn="l"/>
            <a:r>
              <a:rPr lang="en-US" sz="7200" dirty="0">
                <a:solidFill>
                  <a:srgbClr val="FFFFFF"/>
                </a:solidFill>
              </a:rPr>
              <a:t>OFHS Senior Meeting </a:t>
            </a:r>
            <a:br>
              <a:rPr lang="en-US" sz="7200" dirty="0">
                <a:solidFill>
                  <a:srgbClr val="FFFFFF"/>
                </a:solidFill>
              </a:rPr>
            </a:br>
            <a:r>
              <a:rPr lang="en-US" sz="7200" dirty="0"/>
              <a:t>9/11/23</a:t>
            </a:r>
            <a:br>
              <a:rPr lang="en-US" sz="7200" dirty="0"/>
            </a:br>
            <a:endParaRPr lang="en-US" sz="7200" dirty="0">
              <a:solidFill>
                <a:srgbClr val="FFFFFF"/>
              </a:solidFill>
            </a:endParaRPr>
          </a:p>
        </p:txBody>
      </p:sp>
      <p:sp>
        <p:nvSpPr>
          <p:cNvPr id="3" name="Subtitle 2">
            <a:extLst>
              <a:ext uri="{FF2B5EF4-FFF2-40B4-BE49-F238E27FC236}">
                <a16:creationId xmlns:a16="http://schemas.microsoft.com/office/drawing/2014/main" id="{A712994C-35A2-32F9-73B0-51EA56C79532}"/>
              </a:ext>
            </a:extLst>
          </p:cNvPr>
          <p:cNvSpPr>
            <a:spLocks noGrp="1"/>
          </p:cNvSpPr>
          <p:nvPr>
            <p:ph type="subTitle" idx="1"/>
          </p:nvPr>
        </p:nvSpPr>
        <p:spPr>
          <a:xfrm>
            <a:off x="2026023" y="7306236"/>
            <a:ext cx="15008926" cy="2187387"/>
          </a:xfrm>
        </p:spPr>
        <p:txBody>
          <a:bodyPr anchor="ctr">
            <a:normAutofit/>
          </a:bodyPr>
          <a:lstStyle/>
          <a:p>
            <a:pPr algn="l"/>
            <a:r>
              <a:rPr lang="en-US" dirty="0"/>
              <a:t>Agenda: Introductions, Senior Info, Counseling Team, College &amp; Career Center</a:t>
            </a:r>
          </a:p>
        </p:txBody>
      </p:sp>
    </p:spTree>
    <p:extLst>
      <p:ext uri="{BB962C8B-B14F-4D97-AF65-F5344CB8AC3E}">
        <p14:creationId xmlns:p14="http://schemas.microsoft.com/office/powerpoint/2010/main" val="136226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A6D1E-F43D-8147-A827-E88A7A21A5F3}"/>
              </a:ext>
            </a:extLst>
          </p:cNvPr>
          <p:cNvSpPr>
            <a:spLocks noGrp="1"/>
          </p:cNvSpPr>
          <p:nvPr>
            <p:ph type="title"/>
          </p:nvPr>
        </p:nvSpPr>
        <p:spPr>
          <a:xfrm>
            <a:off x="685801" y="2525634"/>
            <a:ext cx="4866814" cy="3594538"/>
          </a:xfrm>
        </p:spPr>
        <p:txBody>
          <a:bodyPr anchor="b">
            <a:normAutofit/>
          </a:bodyPr>
          <a:lstStyle/>
          <a:p>
            <a:pPr algn="r"/>
            <a:r>
              <a:rPr lang="en-US" sz="6000" dirty="0">
                <a:solidFill>
                  <a:srgbClr val="FFFFFF"/>
                </a:solidFill>
              </a:rPr>
              <a:t>Resources: Administration</a:t>
            </a:r>
          </a:p>
        </p:txBody>
      </p:sp>
      <p:graphicFrame>
        <p:nvGraphicFramePr>
          <p:cNvPr id="5" name="Content Placeholder 2">
            <a:extLst>
              <a:ext uri="{FF2B5EF4-FFF2-40B4-BE49-F238E27FC236}">
                <a16:creationId xmlns:a16="http://schemas.microsoft.com/office/drawing/2014/main" id="{250FB710-B384-9232-0E28-54D7F034EDA8}"/>
              </a:ext>
            </a:extLst>
          </p:cNvPr>
          <p:cNvGraphicFramePr>
            <a:graphicFrameLocks noGrp="1"/>
          </p:cNvGraphicFramePr>
          <p:nvPr>
            <p:ph idx="1"/>
            <p:extLst>
              <p:ext uri="{D42A27DB-BD31-4B8C-83A1-F6EECF244321}">
                <p14:modId xmlns:p14="http://schemas.microsoft.com/office/powerpoint/2010/main" val="431423721"/>
              </p:ext>
            </p:extLst>
          </p:nvPr>
        </p:nvGraphicFramePr>
        <p:xfrm>
          <a:off x="7357578" y="1125660"/>
          <a:ext cx="10000249" cy="818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79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3255046"/>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24228" y="0"/>
            <a:ext cx="6145817" cy="325599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515969" y="-7515065"/>
            <a:ext cx="3256064" cy="18288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4A6D1E-F43D-8147-A827-E88A7A21A5F3}"/>
              </a:ext>
            </a:extLst>
          </p:cNvPr>
          <p:cNvSpPr>
            <a:spLocks noGrp="1"/>
          </p:cNvSpPr>
          <p:nvPr>
            <p:ph type="title"/>
          </p:nvPr>
        </p:nvSpPr>
        <p:spPr>
          <a:xfrm>
            <a:off x="2075346" y="523297"/>
            <a:ext cx="14577166" cy="2364669"/>
          </a:xfrm>
        </p:spPr>
        <p:txBody>
          <a:bodyPr anchor="ctr">
            <a:normAutofit/>
          </a:bodyPr>
          <a:lstStyle/>
          <a:p>
            <a:r>
              <a:rPr lang="en-US" sz="6000" dirty="0">
                <a:solidFill>
                  <a:srgbClr val="FFFFFF"/>
                </a:solidFill>
              </a:rPr>
              <a:t>Resources: Counselors, College &amp; Career</a:t>
            </a:r>
          </a:p>
        </p:txBody>
      </p:sp>
      <p:graphicFrame>
        <p:nvGraphicFramePr>
          <p:cNvPr id="5" name="Content Placeholder 2">
            <a:extLst>
              <a:ext uri="{FF2B5EF4-FFF2-40B4-BE49-F238E27FC236}">
                <a16:creationId xmlns:a16="http://schemas.microsoft.com/office/drawing/2014/main" id="{250FB710-B384-9232-0E28-54D7F034EDA8}"/>
              </a:ext>
            </a:extLst>
          </p:cNvPr>
          <p:cNvGraphicFramePr>
            <a:graphicFrameLocks noGrp="1"/>
          </p:cNvGraphicFramePr>
          <p:nvPr>
            <p:ph idx="1"/>
            <p:extLst>
              <p:ext uri="{D42A27DB-BD31-4B8C-83A1-F6EECF244321}">
                <p14:modId xmlns:p14="http://schemas.microsoft.com/office/powerpoint/2010/main" val="3168964876"/>
              </p:ext>
            </p:extLst>
          </p:nvPr>
        </p:nvGraphicFramePr>
        <p:xfrm>
          <a:off x="966084" y="3923968"/>
          <a:ext cx="16391743" cy="553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81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1AA85-B281-936D-B051-BEBA118A68E9}"/>
              </a:ext>
            </a:extLst>
          </p:cNvPr>
          <p:cNvSpPr>
            <a:spLocks noGrp="1"/>
          </p:cNvSpPr>
          <p:nvPr>
            <p:ph type="title"/>
          </p:nvPr>
        </p:nvSpPr>
        <p:spPr>
          <a:xfrm>
            <a:off x="985234" y="1443249"/>
            <a:ext cx="4655712" cy="6632814"/>
          </a:xfrm>
        </p:spPr>
        <p:txBody>
          <a:bodyPr anchor="t">
            <a:normAutofit/>
          </a:bodyPr>
          <a:lstStyle/>
          <a:p>
            <a:pPr algn="l"/>
            <a:r>
              <a:rPr lang="en-US" sz="6000" dirty="0"/>
              <a:t>Senior Information</a:t>
            </a:r>
          </a:p>
        </p:txBody>
      </p:sp>
      <p:sp>
        <p:nvSpPr>
          <p:cNvPr id="3" name="Content Placeholder 2">
            <a:extLst>
              <a:ext uri="{FF2B5EF4-FFF2-40B4-BE49-F238E27FC236}">
                <a16:creationId xmlns:a16="http://schemas.microsoft.com/office/drawing/2014/main" id="{6681BAA3-686B-9AFF-5796-8EDDC2CBC1BB}"/>
              </a:ext>
            </a:extLst>
          </p:cNvPr>
          <p:cNvSpPr>
            <a:spLocks noGrp="1"/>
          </p:cNvSpPr>
          <p:nvPr>
            <p:ph idx="1"/>
          </p:nvPr>
        </p:nvSpPr>
        <p:spPr>
          <a:xfrm>
            <a:off x="6133393" y="1443250"/>
            <a:ext cx="10287170" cy="7114761"/>
          </a:xfrm>
        </p:spPr>
        <p:txBody>
          <a:bodyPr anchor="t">
            <a:normAutofit/>
          </a:bodyPr>
          <a:lstStyle/>
          <a:p>
            <a:r>
              <a:rPr lang="en-US" sz="3000" dirty="0"/>
              <a:t>OFHS Senior Site</a:t>
            </a:r>
          </a:p>
          <a:p>
            <a:pPr lvl="1"/>
            <a:r>
              <a:rPr lang="en-US" sz="2600" dirty="0">
                <a:hlinkClick r:id="rId2"/>
              </a:rPr>
              <a:t>https://www.pcsb.org/Page/12942</a:t>
            </a:r>
            <a:endParaRPr lang="en-US" sz="2600" dirty="0"/>
          </a:p>
          <a:p>
            <a:endParaRPr lang="en-US" sz="3000" dirty="0"/>
          </a:p>
          <a:p>
            <a:endParaRPr lang="en-US" sz="3000" dirty="0"/>
          </a:p>
          <a:p>
            <a:r>
              <a:rPr lang="en-US" sz="3000" dirty="0"/>
              <a:t>District High School Education Website</a:t>
            </a:r>
          </a:p>
          <a:p>
            <a:pPr lvl="1"/>
            <a:r>
              <a:rPr lang="en-US" sz="3000" dirty="0">
                <a:hlinkClick r:id="rId3"/>
              </a:rPr>
              <a:t>https://www.pcsb.org/Page/9515</a:t>
            </a:r>
            <a:endParaRPr lang="en-US" sz="3000" dirty="0"/>
          </a:p>
          <a:p>
            <a:pPr marL="457200" lvl="1" indent="0">
              <a:buNone/>
            </a:pPr>
            <a:endParaRPr lang="en-US" sz="2600" dirty="0"/>
          </a:p>
          <a:p>
            <a:pPr marL="457200" lvl="1" indent="0">
              <a:buNone/>
            </a:pPr>
            <a:endParaRPr lang="en-US" sz="2600" dirty="0"/>
          </a:p>
          <a:p>
            <a:r>
              <a:rPr lang="en-US" sz="3000" dirty="0"/>
              <a:t>Senior Dues: $135 (cap/gown, diploma cover, medallion, venue rental, senior breakfast/picnic)</a:t>
            </a:r>
          </a:p>
          <a:p>
            <a:pPr lvl="1"/>
            <a:r>
              <a:rPr lang="en-US" sz="3000" b="0" i="0" dirty="0">
                <a:effectLst/>
                <a:latin typeface="Calibri" panose="020F0502020204030204" pitchFamily="34" charset="0"/>
                <a:hlinkClick r:id="rId4"/>
              </a:rPr>
              <a:t>https://pcsb.revtrak.net/hs/osceola-high-grp/ofhs-senior-class/#/list</a:t>
            </a:r>
            <a:endParaRPr lang="en-US" sz="3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65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8CA0"/>
        </a:solidFill>
        <a:effectLst/>
      </p:bgPr>
    </p:bg>
    <p:spTree>
      <p:nvGrpSpPr>
        <p:cNvPr id="1" name=""/>
        <p:cNvGrpSpPr/>
        <p:nvPr/>
      </p:nvGrpSpPr>
      <p:grpSpPr>
        <a:xfrm>
          <a:off x="0" y="0"/>
          <a:ext cx="0" cy="0"/>
          <a:chOff x="0" y="0"/>
          <a:chExt cx="0" cy="0"/>
        </a:xfrm>
      </p:grpSpPr>
      <p:sp>
        <p:nvSpPr>
          <p:cNvPr id="2" name="Freeform 2"/>
          <p:cNvSpPr/>
          <p:nvPr/>
        </p:nvSpPr>
        <p:spPr>
          <a:xfrm>
            <a:off x="350044" y="437707"/>
            <a:ext cx="2499907" cy="1870999"/>
          </a:xfrm>
          <a:custGeom>
            <a:avLst/>
            <a:gdLst/>
            <a:ahLst/>
            <a:cxnLst/>
            <a:rect l="l" t="t" r="r" b="b"/>
            <a:pathLst>
              <a:path w="2499907" h="1870999">
                <a:moveTo>
                  <a:pt x="0" y="0"/>
                </a:moveTo>
                <a:lnTo>
                  <a:pt x="2499906" y="0"/>
                </a:lnTo>
                <a:lnTo>
                  <a:pt x="2499906" y="1871000"/>
                </a:lnTo>
                <a:lnTo>
                  <a:pt x="0" y="1871000"/>
                </a:lnTo>
                <a:lnTo>
                  <a:pt x="0" y="0"/>
                </a:lnTo>
                <a:close/>
              </a:path>
            </a:pathLst>
          </a:custGeom>
          <a:blipFill>
            <a:blip r:embed="rId2"/>
            <a:stretch>
              <a:fillRect/>
            </a:stretch>
          </a:blipFill>
        </p:spPr>
      </p:sp>
      <p:sp>
        <p:nvSpPr>
          <p:cNvPr id="3" name="Freeform 3"/>
          <p:cNvSpPr/>
          <p:nvPr/>
        </p:nvSpPr>
        <p:spPr>
          <a:xfrm>
            <a:off x="3512361" y="667697"/>
            <a:ext cx="6953380" cy="9031531"/>
          </a:xfrm>
          <a:custGeom>
            <a:avLst/>
            <a:gdLst/>
            <a:ahLst/>
            <a:cxnLst/>
            <a:rect l="l" t="t" r="r" b="b"/>
            <a:pathLst>
              <a:path w="6953380" h="9031531">
                <a:moveTo>
                  <a:pt x="0" y="0"/>
                </a:moveTo>
                <a:lnTo>
                  <a:pt x="6953381" y="0"/>
                </a:lnTo>
                <a:lnTo>
                  <a:pt x="6953381" y="9031531"/>
                </a:lnTo>
                <a:lnTo>
                  <a:pt x="0" y="9031531"/>
                </a:lnTo>
                <a:lnTo>
                  <a:pt x="0" y="0"/>
                </a:lnTo>
                <a:close/>
              </a:path>
            </a:pathLst>
          </a:custGeom>
          <a:blipFill>
            <a:blip r:embed="rId3"/>
            <a:stretch>
              <a:fillRect/>
            </a:stretch>
          </a:blipFill>
        </p:spPr>
      </p:sp>
      <p:sp>
        <p:nvSpPr>
          <p:cNvPr id="4" name="Freeform 4"/>
          <p:cNvSpPr/>
          <p:nvPr/>
        </p:nvSpPr>
        <p:spPr>
          <a:xfrm>
            <a:off x="10952253" y="667697"/>
            <a:ext cx="6978910" cy="9031531"/>
          </a:xfrm>
          <a:custGeom>
            <a:avLst/>
            <a:gdLst/>
            <a:ahLst/>
            <a:cxnLst/>
            <a:rect l="l" t="t" r="r" b="b"/>
            <a:pathLst>
              <a:path w="6978910" h="9031531">
                <a:moveTo>
                  <a:pt x="0" y="0"/>
                </a:moveTo>
                <a:lnTo>
                  <a:pt x="6978910" y="0"/>
                </a:lnTo>
                <a:lnTo>
                  <a:pt x="6978910" y="9031531"/>
                </a:lnTo>
                <a:lnTo>
                  <a:pt x="0" y="9031531"/>
                </a:lnTo>
                <a:lnTo>
                  <a:pt x="0" y="0"/>
                </a:lnTo>
                <a:close/>
              </a:path>
            </a:pathLst>
          </a:custGeom>
          <a:blipFill>
            <a:blip r:embed="rId4"/>
            <a:stretch>
              <a:fillRect/>
            </a:stretch>
          </a:blipFill>
        </p:spPr>
      </p:sp>
      <p:sp>
        <p:nvSpPr>
          <p:cNvPr id="5" name="TextBox 5"/>
          <p:cNvSpPr txBox="1"/>
          <p:nvPr/>
        </p:nvSpPr>
        <p:spPr>
          <a:xfrm>
            <a:off x="350044" y="3253106"/>
            <a:ext cx="2849950" cy="4293870"/>
          </a:xfrm>
          <a:prstGeom prst="rect">
            <a:avLst/>
          </a:prstGeom>
        </p:spPr>
        <p:txBody>
          <a:bodyPr lIns="0" tIns="0" rIns="0" bIns="0" rtlCol="0" anchor="t">
            <a:spAutoFit/>
          </a:bodyPr>
          <a:lstStyle/>
          <a:p>
            <a:pPr algn="ctr">
              <a:lnSpc>
                <a:spcPts val="5760"/>
              </a:lnSpc>
            </a:pPr>
            <a:r>
              <a:rPr lang="en-US" sz="3600" spc="179">
                <a:solidFill>
                  <a:srgbClr val="FEFEFF"/>
                </a:solidFill>
                <a:latin typeface="Open Sauce Bold"/>
              </a:rPr>
              <a:t>Virtual Events </a:t>
            </a:r>
          </a:p>
          <a:p>
            <a:pPr algn="ctr">
              <a:lnSpc>
                <a:spcPts val="5760"/>
              </a:lnSpc>
            </a:pPr>
            <a:r>
              <a:rPr lang="en-US" sz="3600" spc="179">
                <a:solidFill>
                  <a:srgbClr val="FEFEFF"/>
                </a:solidFill>
                <a:latin typeface="Open Sauce Bold"/>
              </a:rPr>
              <a:t>this week!</a:t>
            </a:r>
          </a:p>
          <a:p>
            <a:pPr algn="ctr">
              <a:lnSpc>
                <a:spcPts val="5760"/>
              </a:lnSpc>
            </a:pPr>
            <a:r>
              <a:rPr lang="en-US" sz="3600" spc="179">
                <a:solidFill>
                  <a:srgbClr val="FEFEFF"/>
                </a:solidFill>
                <a:latin typeface="Open Sauce Bold"/>
              </a:rPr>
              <a:t>6:00 PM -</a:t>
            </a:r>
          </a:p>
          <a:p>
            <a:pPr algn="ctr">
              <a:lnSpc>
                <a:spcPts val="5760"/>
              </a:lnSpc>
            </a:pPr>
            <a:r>
              <a:rPr lang="en-US" sz="3600" spc="179">
                <a:solidFill>
                  <a:srgbClr val="FEFEFF"/>
                </a:solidFill>
                <a:latin typeface="Open Sauce Bold"/>
              </a:rPr>
              <a:t>Wed 9/13</a:t>
            </a:r>
          </a:p>
          <a:p>
            <a:pPr algn="ctr">
              <a:lnSpc>
                <a:spcPts val="5760"/>
              </a:lnSpc>
            </a:pPr>
            <a:r>
              <a:rPr lang="en-US" sz="3600" spc="179">
                <a:solidFill>
                  <a:srgbClr val="FEFEFF"/>
                </a:solidFill>
                <a:latin typeface="Open Sauce Bold"/>
              </a:rPr>
              <a:t>Thurs 9/14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8CA0"/>
        </a:solidFill>
        <a:effectLst/>
      </p:bgPr>
    </p:bg>
    <p:spTree>
      <p:nvGrpSpPr>
        <p:cNvPr id="1" name=""/>
        <p:cNvGrpSpPr/>
        <p:nvPr/>
      </p:nvGrpSpPr>
      <p:grpSpPr>
        <a:xfrm>
          <a:off x="0" y="0"/>
          <a:ext cx="0" cy="0"/>
          <a:chOff x="0" y="0"/>
          <a:chExt cx="0" cy="0"/>
        </a:xfrm>
      </p:grpSpPr>
      <p:sp>
        <p:nvSpPr>
          <p:cNvPr id="2" name="Freeform 2"/>
          <p:cNvSpPr/>
          <p:nvPr/>
        </p:nvSpPr>
        <p:spPr>
          <a:xfrm>
            <a:off x="16203876" y="8706800"/>
            <a:ext cx="1692351" cy="1266602"/>
          </a:xfrm>
          <a:custGeom>
            <a:avLst/>
            <a:gdLst/>
            <a:ahLst/>
            <a:cxnLst/>
            <a:rect l="l" t="t" r="r" b="b"/>
            <a:pathLst>
              <a:path w="1692351" h="1266602">
                <a:moveTo>
                  <a:pt x="0" y="0"/>
                </a:moveTo>
                <a:lnTo>
                  <a:pt x="1692351" y="0"/>
                </a:lnTo>
                <a:lnTo>
                  <a:pt x="1692351" y="1266602"/>
                </a:lnTo>
                <a:lnTo>
                  <a:pt x="0" y="1266602"/>
                </a:lnTo>
                <a:lnTo>
                  <a:pt x="0" y="0"/>
                </a:lnTo>
                <a:close/>
              </a:path>
            </a:pathLst>
          </a:custGeom>
          <a:blipFill>
            <a:blip r:embed="rId2"/>
            <a:stretch>
              <a:fillRect/>
            </a:stretch>
          </a:blipFill>
        </p:spPr>
      </p:sp>
      <p:sp>
        <p:nvSpPr>
          <p:cNvPr id="3" name="TextBox 3"/>
          <p:cNvSpPr txBox="1"/>
          <p:nvPr/>
        </p:nvSpPr>
        <p:spPr>
          <a:xfrm>
            <a:off x="650992" y="1525997"/>
            <a:ext cx="16986016" cy="8447405"/>
          </a:xfrm>
          <a:prstGeom prst="rect">
            <a:avLst/>
          </a:prstGeom>
        </p:spPr>
        <p:txBody>
          <a:bodyPr lIns="0" tIns="0" rIns="0" bIns="0" rtlCol="0" anchor="t">
            <a:spAutoFit/>
          </a:bodyPr>
          <a:lstStyle/>
          <a:p>
            <a:pPr marL="690881" lvl="1" indent="-345440">
              <a:lnSpc>
                <a:spcPts val="5120"/>
              </a:lnSpc>
              <a:buFont typeface="Arial"/>
              <a:buChar char="•"/>
            </a:pPr>
            <a:r>
              <a:rPr lang="en-US" sz="3200" spc="160">
                <a:solidFill>
                  <a:srgbClr val="FEFEFF"/>
                </a:solidFill>
                <a:latin typeface="Canva Sans Bold"/>
              </a:rPr>
              <a:t>Friday October 6th - All underclassmen will be taking the PSAT.</a:t>
            </a:r>
          </a:p>
          <a:p>
            <a:pPr marL="690881" lvl="1" indent="-345440">
              <a:lnSpc>
                <a:spcPts val="5120"/>
              </a:lnSpc>
              <a:buFont typeface="Arial"/>
              <a:buChar char="•"/>
            </a:pPr>
            <a:r>
              <a:rPr lang="en-US" sz="3200" spc="160">
                <a:solidFill>
                  <a:srgbClr val="FEFEFF"/>
                </a:solidFill>
                <a:latin typeface="Canva Sans Bold"/>
              </a:rPr>
              <a:t> Seniors can plan a college campus tour for this school day.</a:t>
            </a:r>
          </a:p>
          <a:p>
            <a:pPr marL="690881" lvl="1" indent="-345440">
              <a:lnSpc>
                <a:spcPts val="5120"/>
              </a:lnSpc>
              <a:buFont typeface="Arial"/>
              <a:buChar char="•"/>
            </a:pPr>
            <a:r>
              <a:rPr lang="en-US" sz="3200" spc="160">
                <a:solidFill>
                  <a:srgbClr val="FEFEFF"/>
                </a:solidFill>
                <a:latin typeface="Canva Sans Bold"/>
              </a:rPr>
              <a:t> Submit College Day request forms to your Alpha Clerk by October 3rd for excused absence for the 6th. Must have note from college visit when returning to school on Monday October 9th for this to be excused &amp; not counted against exam exemptions.</a:t>
            </a:r>
          </a:p>
          <a:p>
            <a:pPr marL="690881" lvl="1" indent="-345440">
              <a:lnSpc>
                <a:spcPts val="5120"/>
              </a:lnSpc>
              <a:buFont typeface="Arial"/>
              <a:buChar char="•"/>
            </a:pPr>
            <a:r>
              <a:rPr lang="en-US" sz="3200" spc="160">
                <a:solidFill>
                  <a:srgbClr val="FEFEFF"/>
                </a:solidFill>
                <a:latin typeface="Canva Sans Bold"/>
              </a:rPr>
              <a:t>October 11th, Free In - School SAT - All Seniors are registered to take this exam.  A great opportunity to improve SAT scores for college application &amp; Bright Futures eligibility. </a:t>
            </a:r>
          </a:p>
          <a:p>
            <a:pPr marL="690881" lvl="1" indent="-345440">
              <a:lnSpc>
                <a:spcPts val="5120"/>
              </a:lnSpc>
              <a:buFont typeface="Arial"/>
              <a:buChar char="•"/>
            </a:pPr>
            <a:r>
              <a:rPr lang="en-US" sz="3200" spc="160">
                <a:solidFill>
                  <a:srgbClr val="FEFEFF"/>
                </a:solidFill>
                <a:latin typeface="Canva Sans Bold"/>
              </a:rPr>
              <a:t>Utilize FREE SAT prep from Khan Academy.</a:t>
            </a:r>
          </a:p>
          <a:p>
            <a:pPr marL="690881" lvl="1" indent="-345440">
              <a:lnSpc>
                <a:spcPts val="5120"/>
              </a:lnSpc>
              <a:buFont typeface="Arial"/>
              <a:buChar char="•"/>
            </a:pPr>
            <a:r>
              <a:rPr lang="en-US" sz="3200" spc="160">
                <a:solidFill>
                  <a:srgbClr val="FEFEFF"/>
                </a:solidFill>
                <a:latin typeface="Canva Sans Bold"/>
              </a:rPr>
              <a:t>Student can now use a combination of Volunteer Hours &amp; Paid Work Hours for Bright Futures Scholarships,  100 hours total is required.</a:t>
            </a:r>
          </a:p>
          <a:p>
            <a:pPr>
              <a:lnSpc>
                <a:spcPts val="5760"/>
              </a:lnSpc>
            </a:pPr>
            <a:endParaRPr lang="en-US" sz="3200" spc="160">
              <a:solidFill>
                <a:srgbClr val="FEFEFF"/>
              </a:solidFill>
              <a:latin typeface="Canva Sans Bold"/>
            </a:endParaRPr>
          </a:p>
        </p:txBody>
      </p:sp>
      <p:sp>
        <p:nvSpPr>
          <p:cNvPr id="4" name="TextBox 4"/>
          <p:cNvSpPr txBox="1"/>
          <p:nvPr/>
        </p:nvSpPr>
        <p:spPr>
          <a:xfrm>
            <a:off x="4114767" y="275293"/>
            <a:ext cx="9303051" cy="962660"/>
          </a:xfrm>
          <a:prstGeom prst="rect">
            <a:avLst/>
          </a:prstGeom>
        </p:spPr>
        <p:txBody>
          <a:bodyPr lIns="0" tIns="0" rIns="0" bIns="0" rtlCol="0" anchor="t">
            <a:spAutoFit/>
          </a:bodyPr>
          <a:lstStyle/>
          <a:p>
            <a:pPr algn="ctr">
              <a:lnSpc>
                <a:spcPts val="7840"/>
              </a:lnSpc>
            </a:pPr>
            <a:r>
              <a:rPr lang="en-US" sz="5600" spc="280">
                <a:solidFill>
                  <a:srgbClr val="FEFEFF"/>
                </a:solidFill>
                <a:latin typeface="Open Sauce Bold"/>
              </a:rPr>
              <a:t>CCC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8CA0"/>
        </a:solidFill>
        <a:effectLst/>
      </p:bgPr>
    </p:bg>
    <p:spTree>
      <p:nvGrpSpPr>
        <p:cNvPr id="1" name=""/>
        <p:cNvGrpSpPr/>
        <p:nvPr/>
      </p:nvGrpSpPr>
      <p:grpSpPr>
        <a:xfrm>
          <a:off x="0" y="0"/>
          <a:ext cx="0" cy="0"/>
          <a:chOff x="0" y="0"/>
          <a:chExt cx="0" cy="0"/>
        </a:xfrm>
      </p:grpSpPr>
      <p:sp>
        <p:nvSpPr>
          <p:cNvPr id="2" name="Freeform 2"/>
          <p:cNvSpPr/>
          <p:nvPr/>
        </p:nvSpPr>
        <p:spPr>
          <a:xfrm>
            <a:off x="650992" y="8543198"/>
            <a:ext cx="1910945" cy="1430204"/>
          </a:xfrm>
          <a:custGeom>
            <a:avLst/>
            <a:gdLst/>
            <a:ahLst/>
            <a:cxnLst/>
            <a:rect l="l" t="t" r="r" b="b"/>
            <a:pathLst>
              <a:path w="1910945" h="1430204">
                <a:moveTo>
                  <a:pt x="0" y="0"/>
                </a:moveTo>
                <a:lnTo>
                  <a:pt x="1910944" y="0"/>
                </a:lnTo>
                <a:lnTo>
                  <a:pt x="1910944" y="1430204"/>
                </a:lnTo>
                <a:lnTo>
                  <a:pt x="0" y="1430204"/>
                </a:lnTo>
                <a:lnTo>
                  <a:pt x="0" y="0"/>
                </a:lnTo>
                <a:close/>
              </a:path>
            </a:pathLst>
          </a:custGeom>
          <a:blipFill>
            <a:blip r:embed="rId2"/>
            <a:stretch>
              <a:fillRect/>
            </a:stretch>
          </a:blipFill>
        </p:spPr>
      </p:sp>
      <p:sp>
        <p:nvSpPr>
          <p:cNvPr id="3" name="TextBox 3"/>
          <p:cNvSpPr txBox="1"/>
          <p:nvPr/>
        </p:nvSpPr>
        <p:spPr>
          <a:xfrm>
            <a:off x="650992" y="1492276"/>
            <a:ext cx="16986016" cy="4495165"/>
          </a:xfrm>
          <a:prstGeom prst="rect">
            <a:avLst/>
          </a:prstGeom>
        </p:spPr>
        <p:txBody>
          <a:bodyPr lIns="0" tIns="0" rIns="0" bIns="0" rtlCol="0" anchor="t">
            <a:spAutoFit/>
          </a:bodyPr>
          <a:lstStyle/>
          <a:p>
            <a:pPr marL="690881" lvl="1" indent="-345440">
              <a:lnSpc>
                <a:spcPts val="5120"/>
              </a:lnSpc>
              <a:buFont typeface="Arial"/>
              <a:buChar char="•"/>
            </a:pPr>
            <a:r>
              <a:rPr lang="en-US" sz="3200" spc="160">
                <a:solidFill>
                  <a:srgbClr val="FEFEFF"/>
                </a:solidFill>
                <a:latin typeface="Canva Sans Bold"/>
              </a:rPr>
              <a:t>October kicks off “FUND FRIDAYS” in the CCC!</a:t>
            </a:r>
          </a:p>
          <a:p>
            <a:pPr marL="690881" lvl="1" indent="-345440">
              <a:lnSpc>
                <a:spcPts val="5120"/>
              </a:lnSpc>
              <a:buFont typeface="Arial"/>
              <a:buChar char="•"/>
            </a:pPr>
            <a:r>
              <a:rPr lang="en-US" sz="3200" spc="160">
                <a:solidFill>
                  <a:srgbClr val="FEFEFF"/>
                </a:solidFill>
                <a:latin typeface="Canva Sans Bold"/>
              </a:rPr>
              <a:t>Stop by  to complete the FFAA, takes about 10 minutes &amp; requires student social security number. </a:t>
            </a:r>
          </a:p>
          <a:p>
            <a:pPr marL="690881" lvl="1" indent="-345440">
              <a:lnSpc>
                <a:spcPts val="5120"/>
              </a:lnSpc>
              <a:buFont typeface="Arial"/>
              <a:buChar char="•"/>
            </a:pPr>
            <a:r>
              <a:rPr lang="en-US" sz="3200" spc="160">
                <a:solidFill>
                  <a:srgbClr val="FEFEFF"/>
                </a:solidFill>
                <a:latin typeface="Canva Sans Bold"/>
              </a:rPr>
              <a:t>Create your FSA ID in preparation for the Dec. FAFSA application opening, also requires Social Security number. </a:t>
            </a:r>
          </a:p>
          <a:p>
            <a:pPr marL="690881" lvl="1" indent="-345440">
              <a:lnSpc>
                <a:spcPts val="5120"/>
              </a:lnSpc>
              <a:buFont typeface="Arial"/>
              <a:buChar char="•"/>
            </a:pPr>
            <a:r>
              <a:rPr lang="en-US" sz="3200" spc="160">
                <a:solidFill>
                  <a:srgbClr val="FEFEFF"/>
                </a:solidFill>
                <a:latin typeface="Canva Sans Bold"/>
              </a:rPr>
              <a:t>Always check the Scholarship Board in the Guidance Office or CCC for additional scholarship applications.</a:t>
            </a:r>
          </a:p>
        </p:txBody>
      </p:sp>
      <p:sp>
        <p:nvSpPr>
          <p:cNvPr id="4" name="Freeform 4"/>
          <p:cNvSpPr/>
          <p:nvPr/>
        </p:nvSpPr>
        <p:spPr>
          <a:xfrm>
            <a:off x="6340538" y="6334772"/>
            <a:ext cx="4851507" cy="3638630"/>
          </a:xfrm>
          <a:custGeom>
            <a:avLst/>
            <a:gdLst/>
            <a:ahLst/>
            <a:cxnLst/>
            <a:rect l="l" t="t" r="r" b="b"/>
            <a:pathLst>
              <a:path w="4851507" h="3638630">
                <a:moveTo>
                  <a:pt x="0" y="0"/>
                </a:moveTo>
                <a:lnTo>
                  <a:pt x="4851507" y="0"/>
                </a:lnTo>
                <a:lnTo>
                  <a:pt x="4851507" y="3638630"/>
                </a:lnTo>
                <a:lnTo>
                  <a:pt x="0" y="3638630"/>
                </a:lnTo>
                <a:lnTo>
                  <a:pt x="0" y="0"/>
                </a:lnTo>
                <a:close/>
              </a:path>
            </a:pathLst>
          </a:custGeom>
          <a:blipFill>
            <a:blip r:embed="rId3"/>
            <a:stretch>
              <a:fillRect/>
            </a:stretch>
          </a:blipFill>
        </p:spPr>
      </p:sp>
      <p:sp>
        <p:nvSpPr>
          <p:cNvPr id="5" name="Freeform 5"/>
          <p:cNvSpPr/>
          <p:nvPr/>
        </p:nvSpPr>
        <p:spPr>
          <a:xfrm>
            <a:off x="11734878" y="6334772"/>
            <a:ext cx="4851507" cy="3638630"/>
          </a:xfrm>
          <a:custGeom>
            <a:avLst/>
            <a:gdLst/>
            <a:ahLst/>
            <a:cxnLst/>
            <a:rect l="l" t="t" r="r" b="b"/>
            <a:pathLst>
              <a:path w="4851507" h="3638630">
                <a:moveTo>
                  <a:pt x="0" y="0"/>
                </a:moveTo>
                <a:lnTo>
                  <a:pt x="4851507" y="0"/>
                </a:lnTo>
                <a:lnTo>
                  <a:pt x="4851507" y="3638630"/>
                </a:lnTo>
                <a:lnTo>
                  <a:pt x="0" y="3638630"/>
                </a:lnTo>
                <a:lnTo>
                  <a:pt x="0" y="0"/>
                </a:lnTo>
                <a:close/>
              </a:path>
            </a:pathLst>
          </a:custGeom>
          <a:blipFill>
            <a:blip r:embed="rId4"/>
            <a:stretch>
              <a:fillRect/>
            </a:stretch>
          </a:blipFill>
        </p:spPr>
      </p:sp>
      <p:sp>
        <p:nvSpPr>
          <p:cNvPr id="6" name="TextBox 6"/>
          <p:cNvSpPr txBox="1"/>
          <p:nvPr/>
        </p:nvSpPr>
        <p:spPr>
          <a:xfrm>
            <a:off x="4114767" y="176212"/>
            <a:ext cx="9303051" cy="962660"/>
          </a:xfrm>
          <a:prstGeom prst="rect">
            <a:avLst/>
          </a:prstGeom>
        </p:spPr>
        <p:txBody>
          <a:bodyPr lIns="0" tIns="0" rIns="0" bIns="0" rtlCol="0" anchor="t">
            <a:spAutoFit/>
          </a:bodyPr>
          <a:lstStyle/>
          <a:p>
            <a:pPr algn="ctr">
              <a:lnSpc>
                <a:spcPts val="7840"/>
              </a:lnSpc>
            </a:pPr>
            <a:r>
              <a:rPr lang="en-US" sz="5600" spc="280">
                <a:solidFill>
                  <a:srgbClr val="FEFEFF"/>
                </a:solidFill>
                <a:latin typeface="Open Sauce Bold"/>
              </a:rPr>
              <a:t>CCC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8CA0"/>
        </a:solidFill>
        <a:effectLst/>
      </p:bgPr>
    </p:bg>
    <p:spTree>
      <p:nvGrpSpPr>
        <p:cNvPr id="1" name=""/>
        <p:cNvGrpSpPr/>
        <p:nvPr/>
      </p:nvGrpSpPr>
      <p:grpSpPr>
        <a:xfrm>
          <a:off x="0" y="0"/>
          <a:ext cx="0" cy="0"/>
          <a:chOff x="0" y="0"/>
          <a:chExt cx="0" cy="0"/>
        </a:xfrm>
      </p:grpSpPr>
      <p:sp>
        <p:nvSpPr>
          <p:cNvPr id="2" name="Freeform 2"/>
          <p:cNvSpPr/>
          <p:nvPr/>
        </p:nvSpPr>
        <p:spPr>
          <a:xfrm>
            <a:off x="346043" y="313598"/>
            <a:ext cx="1910945" cy="1430204"/>
          </a:xfrm>
          <a:custGeom>
            <a:avLst/>
            <a:gdLst/>
            <a:ahLst/>
            <a:cxnLst/>
            <a:rect l="l" t="t" r="r" b="b"/>
            <a:pathLst>
              <a:path w="1910945" h="1430204">
                <a:moveTo>
                  <a:pt x="0" y="0"/>
                </a:moveTo>
                <a:lnTo>
                  <a:pt x="1910945" y="0"/>
                </a:lnTo>
                <a:lnTo>
                  <a:pt x="1910945" y="1430204"/>
                </a:lnTo>
                <a:lnTo>
                  <a:pt x="0" y="1430204"/>
                </a:lnTo>
                <a:lnTo>
                  <a:pt x="0" y="0"/>
                </a:lnTo>
                <a:close/>
              </a:path>
            </a:pathLst>
          </a:custGeom>
          <a:blipFill>
            <a:blip r:embed="rId2"/>
            <a:stretch>
              <a:fillRect/>
            </a:stretch>
          </a:blipFill>
        </p:spPr>
      </p:sp>
      <p:sp>
        <p:nvSpPr>
          <p:cNvPr id="3" name="Freeform 3"/>
          <p:cNvSpPr/>
          <p:nvPr/>
        </p:nvSpPr>
        <p:spPr>
          <a:xfrm>
            <a:off x="6766469" y="1028700"/>
            <a:ext cx="10492831" cy="8105712"/>
          </a:xfrm>
          <a:custGeom>
            <a:avLst/>
            <a:gdLst/>
            <a:ahLst/>
            <a:cxnLst/>
            <a:rect l="l" t="t" r="r" b="b"/>
            <a:pathLst>
              <a:path w="10492831" h="8105712">
                <a:moveTo>
                  <a:pt x="0" y="0"/>
                </a:moveTo>
                <a:lnTo>
                  <a:pt x="10492831" y="0"/>
                </a:lnTo>
                <a:lnTo>
                  <a:pt x="10492831" y="8105712"/>
                </a:lnTo>
                <a:lnTo>
                  <a:pt x="0" y="8105712"/>
                </a:lnTo>
                <a:lnTo>
                  <a:pt x="0" y="0"/>
                </a:lnTo>
                <a:close/>
              </a:path>
            </a:pathLst>
          </a:custGeom>
          <a:blipFill>
            <a:blip r:embed="rId3"/>
            <a:stretch>
              <a:fillRect/>
            </a:stretch>
          </a:blipFill>
        </p:spPr>
      </p:sp>
      <p:sp>
        <p:nvSpPr>
          <p:cNvPr id="4" name="TextBox 4"/>
          <p:cNvSpPr txBox="1"/>
          <p:nvPr/>
        </p:nvSpPr>
        <p:spPr>
          <a:xfrm>
            <a:off x="1301516" y="962025"/>
            <a:ext cx="5436151" cy="2527935"/>
          </a:xfrm>
          <a:prstGeom prst="rect">
            <a:avLst/>
          </a:prstGeom>
        </p:spPr>
        <p:txBody>
          <a:bodyPr lIns="0" tIns="0" rIns="0" bIns="0" rtlCol="0" anchor="t">
            <a:spAutoFit/>
          </a:bodyPr>
          <a:lstStyle/>
          <a:p>
            <a:pPr algn="ctr">
              <a:lnSpc>
                <a:spcPts val="5040"/>
              </a:lnSpc>
            </a:pPr>
            <a:r>
              <a:rPr lang="en-US" sz="3600" spc="179">
                <a:solidFill>
                  <a:srgbClr val="FEFEFF"/>
                </a:solidFill>
                <a:latin typeface="Canva Sans Bold"/>
              </a:rPr>
              <a:t>PARENTS -</a:t>
            </a:r>
          </a:p>
          <a:p>
            <a:pPr algn="ctr">
              <a:lnSpc>
                <a:spcPts val="5040"/>
              </a:lnSpc>
            </a:pPr>
            <a:r>
              <a:rPr lang="en-US" sz="3600" spc="179">
                <a:solidFill>
                  <a:srgbClr val="FEFEFF"/>
                </a:solidFill>
                <a:latin typeface="Canva Sans Bold"/>
              </a:rPr>
              <a:t> COLLEGE APPLICATION SEASON IS HERE!</a:t>
            </a:r>
          </a:p>
        </p:txBody>
      </p:sp>
      <p:sp>
        <p:nvSpPr>
          <p:cNvPr id="5" name="TextBox 5"/>
          <p:cNvSpPr txBox="1"/>
          <p:nvPr/>
        </p:nvSpPr>
        <p:spPr>
          <a:xfrm>
            <a:off x="546659" y="4510977"/>
            <a:ext cx="5756764" cy="4623435"/>
          </a:xfrm>
          <a:prstGeom prst="rect">
            <a:avLst/>
          </a:prstGeom>
        </p:spPr>
        <p:txBody>
          <a:bodyPr lIns="0" tIns="0" rIns="0" bIns="0" rtlCol="0" anchor="t">
            <a:spAutoFit/>
          </a:bodyPr>
          <a:lstStyle/>
          <a:p>
            <a:pPr algn="ctr">
              <a:lnSpc>
                <a:spcPts val="5280"/>
              </a:lnSpc>
            </a:pPr>
            <a:r>
              <a:rPr lang="en-US" sz="3300" spc="165">
                <a:solidFill>
                  <a:srgbClr val="FEFEFF"/>
                </a:solidFill>
                <a:latin typeface="Canva Sans Bold"/>
              </a:rPr>
              <a:t>Ask your Senior to share</a:t>
            </a:r>
          </a:p>
          <a:p>
            <a:pPr algn="ctr">
              <a:lnSpc>
                <a:spcPts val="5280"/>
              </a:lnSpc>
            </a:pPr>
            <a:r>
              <a:rPr lang="en-US" sz="3300" spc="165">
                <a:solidFill>
                  <a:srgbClr val="FEFEFF"/>
                </a:solidFill>
                <a:latin typeface="Canva Sans Bold"/>
              </a:rPr>
              <a:t>their application timeline &amp; tasks.</a:t>
            </a:r>
          </a:p>
          <a:p>
            <a:pPr algn="ctr">
              <a:lnSpc>
                <a:spcPts val="5280"/>
              </a:lnSpc>
            </a:pPr>
            <a:r>
              <a:rPr lang="en-US" sz="3300" spc="165">
                <a:solidFill>
                  <a:srgbClr val="FEFEFF"/>
                </a:solidFill>
                <a:latin typeface="Canva Sans Bold"/>
              </a:rPr>
              <a:t> Choose a day of the week to check in with them regularly to see </a:t>
            </a:r>
          </a:p>
          <a:p>
            <a:pPr algn="ctr">
              <a:lnSpc>
                <a:spcPts val="5280"/>
              </a:lnSpc>
            </a:pPr>
            <a:r>
              <a:rPr lang="en-US" sz="3300" spc="165">
                <a:solidFill>
                  <a:srgbClr val="FEFEFF"/>
                </a:solidFill>
                <a:latin typeface="Canva Sans Bold"/>
              </a:rPr>
              <a:t>how they are doing.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419</Words>
  <Application>Microsoft Office PowerPoint</Application>
  <PresentationFormat>Custom</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Open Sauce Bold</vt:lpstr>
      <vt:lpstr>Canva Sans Bold</vt:lpstr>
      <vt:lpstr>Calibri</vt:lpstr>
      <vt:lpstr>Arial</vt:lpstr>
      <vt:lpstr>Office Theme</vt:lpstr>
      <vt:lpstr>OFHS Senior Meeting  9/11/23 </vt:lpstr>
      <vt:lpstr>Resources: Administration</vt:lpstr>
      <vt:lpstr>Resources: Counselors, College &amp; Career</vt:lpstr>
      <vt:lpstr>Senior Information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this week!</dc:title>
  <dc:creator>Smith Eric</dc:creator>
  <cp:lastModifiedBy>Gerlach Robin</cp:lastModifiedBy>
  <cp:revision>4</cp:revision>
  <dcterms:created xsi:type="dcterms:W3CDTF">2006-08-16T00:00:00Z</dcterms:created>
  <dcterms:modified xsi:type="dcterms:W3CDTF">2023-09-12T13:52:20Z</dcterms:modified>
  <dc:identifier>DAFuFI7rlWk</dc:identifier>
</cp:coreProperties>
</file>